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4"/>
  </p:notesMasterIdLst>
  <p:sldIdLst>
    <p:sldId id="256" r:id="rId2"/>
    <p:sldId id="257" r:id="rId3"/>
    <p:sldId id="258" r:id="rId4"/>
    <p:sldId id="282" r:id="rId5"/>
    <p:sldId id="259" r:id="rId6"/>
    <p:sldId id="261" r:id="rId7"/>
    <p:sldId id="262" r:id="rId8"/>
    <p:sldId id="269" r:id="rId9"/>
    <p:sldId id="270" r:id="rId10"/>
    <p:sldId id="271" r:id="rId11"/>
    <p:sldId id="272" r:id="rId12"/>
    <p:sldId id="266" r:id="rId13"/>
    <p:sldId id="273" r:id="rId14"/>
    <p:sldId id="274" r:id="rId15"/>
    <p:sldId id="275" r:id="rId16"/>
    <p:sldId id="276" r:id="rId17"/>
    <p:sldId id="277" r:id="rId18"/>
    <p:sldId id="278" r:id="rId19"/>
    <p:sldId id="279" r:id="rId20"/>
    <p:sldId id="280" r:id="rId21"/>
    <p:sldId id="281" r:id="rId22"/>
    <p:sldId id="268" r:id="rId23"/>
  </p:sldIdLst>
  <p:sldSz cx="12192000" cy="6858000"/>
  <p:notesSz cx="6858000" cy="9144000"/>
  <p:embeddedFontLst>
    <p:embeddedFont>
      <p:font typeface="Calibri" panose="020F0502020204030204" pitchFamily="34" charset="0"/>
      <p:regular r:id="rId25"/>
      <p:bold r:id="rId26"/>
      <p:italic r:id="rId27"/>
      <p:boldItalic r:id="rId28"/>
    </p:embeddedFont>
    <p:embeddedFont>
      <p:font typeface="Rockwell" panose="02060603020205020403" pitchFamily="18" charset="0"/>
      <p:regular r:id="rId29"/>
      <p:bold r:id="rId30"/>
      <p:italic r:id="rId31"/>
      <p:boldItalic r:id="rId32"/>
    </p:embeddedFont>
    <p:embeddedFont>
      <p:font typeface="Rokkitt" panose="020B0604020202020204" charset="0"/>
      <p:regular r:id="rId33"/>
      <p:bold r:id="rId3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599"/>
  </p:normalViewPr>
  <p:slideViewPr>
    <p:cSldViewPr snapToGrid="0" snapToObjects="1">
      <p:cViewPr varScale="1">
        <p:scale>
          <a:sx n="70" d="100"/>
          <a:sy n="70" d="100"/>
        </p:scale>
        <p:origin x="714" y="7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21" Type="http://schemas.openxmlformats.org/officeDocument/2006/relationships/slide" Target="slides/slide20.xml"/><Relationship Id="rId34" Type="http://schemas.openxmlformats.org/officeDocument/2006/relationships/font" Target="fonts/font10.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800" cy="458788"/>
          </a:xfrm>
          <a:prstGeom prst="rect">
            <a:avLst/>
          </a:prstGeom>
          <a:noFill/>
          <a:ln>
            <a:noFill/>
          </a:ln>
        </p:spPr>
        <p:txBody>
          <a:bodyPr spcFirstLastPara="1" wrap="square" lIns="91425" tIns="91425" rIns="91425" bIns="91425" anchor="t"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Shape 4"/>
          <p:cNvSpPr txBox="1">
            <a:spLocks noGrp="1"/>
          </p:cNvSpPr>
          <p:nvPr>
            <p:ph type="dt" idx="10"/>
          </p:nvPr>
        </p:nvSpPr>
        <p:spPr>
          <a:xfrm>
            <a:off x="3884613" y="0"/>
            <a:ext cx="2971800" cy="458788"/>
          </a:xfrm>
          <a:prstGeom prst="rect">
            <a:avLst/>
          </a:prstGeom>
          <a:noFill/>
          <a:ln>
            <a:noFill/>
          </a:ln>
        </p:spPr>
        <p:txBody>
          <a:bodyPr spcFirstLastPara="1" wrap="square" lIns="91425" tIns="91425" rIns="91425" bIns="91425" anchor="t" anchorCtr="0"/>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Shape 5"/>
          <p:cNvSpPr>
            <a:spLocks noGrp="1" noRot="1" noChangeAspect="1"/>
          </p:cNvSpPr>
          <p:nvPr>
            <p:ph type="sldImg" idx="3"/>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Shape 6"/>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Shape 7"/>
          <p:cNvSpPr txBox="1">
            <a:spLocks noGrp="1"/>
          </p:cNvSpPr>
          <p:nvPr>
            <p:ph type="ftr" idx="11"/>
          </p:nvPr>
        </p:nvSpPr>
        <p:spPr>
          <a:xfrm>
            <a:off x="0" y="8685213"/>
            <a:ext cx="2971800" cy="458787"/>
          </a:xfrm>
          <a:prstGeom prst="rect">
            <a:avLst/>
          </a:prstGeom>
          <a:noFill/>
          <a:ln>
            <a:noFill/>
          </a:ln>
        </p:spPr>
        <p:txBody>
          <a:bodyPr spcFirstLastPara="1" wrap="square" lIns="91425" tIns="91425" rIns="91425" bIns="91425" anchor="b"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Shape 8"/>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pPr marL="0" marR="0" lvl="0" indent="0" algn="r" rtl="0">
                <a:spcBef>
                  <a:spcPts val="0"/>
                </a:spcBef>
                <a:spcAft>
                  <a:spcPts val="0"/>
                </a:spcAft>
                <a:buNone/>
              </a:pPr>
              <a:t>‹#›</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92458511"/>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Shape 105"/>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106" name="Shape 106"/>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420277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Shape 112"/>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113" name="Shape 113"/>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513288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Shape 118"/>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9" name="Shape 119"/>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120" name="Shape 120"/>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pPr marL="0" marR="0" lvl="0" indent="0" algn="r" rtl="0">
                <a:spcBef>
                  <a:spcPts val="0"/>
                </a:spcBef>
                <a:spcAft>
                  <a:spcPts val="0"/>
                </a:spcAft>
                <a:buNone/>
              </a:pPr>
              <a:t>3</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9537746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Shape 126"/>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127" name="Shape 127"/>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311303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Shape 140"/>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141" name="Shape 141"/>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568643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Shape 147"/>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148" name="Shape 148"/>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120559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Shape 173"/>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174" name="Shape 174"/>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420317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Shape 185"/>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186" name="Shape 186"/>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5265015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spTree>
      <p:nvGrpSpPr>
        <p:cNvPr id="1" name="Shape 18"/>
        <p:cNvGrpSpPr/>
        <p:nvPr/>
      </p:nvGrpSpPr>
      <p:grpSpPr>
        <a:xfrm>
          <a:off x="0" y="0"/>
          <a:ext cx="0" cy="0"/>
          <a:chOff x="0" y="0"/>
          <a:chExt cx="0" cy="0"/>
        </a:xfrm>
      </p:grpSpPr>
      <p:sp>
        <p:nvSpPr>
          <p:cNvPr id="19" name="Shape 19"/>
          <p:cNvSpPr/>
          <p:nvPr/>
        </p:nvSpPr>
        <p:spPr>
          <a:xfrm>
            <a:off x="920834" y="1346946"/>
            <a:ext cx="10222992" cy="80683"/>
          </a:xfrm>
          <a:prstGeom prst="rect">
            <a:avLst/>
          </a:prstGeom>
          <a:blipFill rotWithShape="1">
            <a:blip r:embed="rId2">
              <a:alphaModFix amt="85000"/>
            </a:blip>
            <a:tile tx="0" ty="-762000" sx="92000" sy="89000" flip="xy" algn="ctr"/>
          </a:blip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 name="Shape 20"/>
          <p:cNvSpPr/>
          <p:nvPr/>
        </p:nvSpPr>
        <p:spPr>
          <a:xfrm>
            <a:off x="920834" y="4299696"/>
            <a:ext cx="10222992" cy="80683"/>
          </a:xfrm>
          <a:prstGeom prst="rect">
            <a:avLst/>
          </a:prstGeom>
          <a:blipFill rotWithShape="1">
            <a:blip r:embed="rId2">
              <a:alphaModFix amt="85000"/>
            </a:blip>
            <a:tile tx="0" ty="-717550" sx="92000" sy="89000" flip="xy" algn="ctr"/>
          </a:blip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 name="Shape 21"/>
          <p:cNvSpPr/>
          <p:nvPr/>
        </p:nvSpPr>
        <p:spPr>
          <a:xfrm>
            <a:off x="920834" y="1484779"/>
            <a:ext cx="10222992" cy="2743200"/>
          </a:xfrm>
          <a:prstGeom prst="rect">
            <a:avLst/>
          </a:prstGeom>
          <a:blipFill rotWithShape="1">
            <a:blip r:embed="rId2">
              <a:alphaModFix amt="85000"/>
            </a:blip>
            <a:tile tx="0" ty="-704850" sx="92000" sy="89000" flip="xy" algn="ctr"/>
          </a:blip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22" name="Shape 22"/>
          <p:cNvGrpSpPr/>
          <p:nvPr/>
        </p:nvGrpSpPr>
        <p:grpSpPr>
          <a:xfrm>
            <a:off x="9649215" y="4068923"/>
            <a:ext cx="1080904" cy="1080902"/>
            <a:chOff x="9685338" y="4460675"/>
            <a:chExt cx="1080904" cy="1080902"/>
          </a:xfrm>
        </p:grpSpPr>
        <p:sp>
          <p:nvSpPr>
            <p:cNvPr id="23" name="Shape 23"/>
            <p:cNvSpPr/>
            <p:nvPr/>
          </p:nvSpPr>
          <p:spPr>
            <a:xfrm>
              <a:off x="9685338" y="4460675"/>
              <a:ext cx="1080904" cy="1080902"/>
            </a:xfrm>
            <a:prstGeom prst="ellipse">
              <a:avLst/>
            </a:prstGeom>
            <a:blipFill rotWithShape="1">
              <a:blip r:embed="rId3">
                <a:alphaModFix/>
              </a:blip>
              <a:tile tx="0" ty="0" sx="85000" sy="85000" flip="none" algn="tl"/>
            </a:blip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4" name="Shape 24"/>
            <p:cNvSpPr/>
            <p:nvPr/>
          </p:nvSpPr>
          <p:spPr>
            <a:xfrm>
              <a:off x="9793429" y="4568765"/>
              <a:ext cx="864723" cy="864722"/>
            </a:xfrm>
            <a:prstGeom prst="ellipse">
              <a:avLst/>
            </a:prstGeom>
            <a:noFill/>
            <a:ln w="254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25" name="Shape 25"/>
          <p:cNvSpPr txBox="1">
            <a:spLocks noGrp="1"/>
          </p:cNvSpPr>
          <p:nvPr>
            <p:ph type="ctrTitle"/>
          </p:nvPr>
        </p:nvSpPr>
        <p:spPr>
          <a:xfrm>
            <a:off x="1051560" y="1432223"/>
            <a:ext cx="9966960" cy="3035808"/>
          </a:xfrm>
          <a:prstGeom prst="rect">
            <a:avLst/>
          </a:prstGeom>
          <a:noFill/>
          <a:ln>
            <a:noFill/>
          </a:ln>
        </p:spPr>
        <p:txBody>
          <a:bodyPr spcFirstLastPara="1" wrap="square" lIns="91425" tIns="91425" rIns="91425" bIns="91425" anchor="ctr" anchorCtr="0"/>
          <a:lstStyle>
            <a:lvl1pPr marR="0" lvl="0" algn="l" rtl="0">
              <a:lnSpc>
                <a:spcPct val="80000"/>
              </a:lnSpc>
              <a:spcBef>
                <a:spcPts val="0"/>
              </a:spcBef>
              <a:spcAft>
                <a:spcPts val="0"/>
              </a:spcAft>
              <a:buSzPts val="9600"/>
              <a:buFont typeface="Rokkitt"/>
              <a:buNone/>
              <a:defRPr sz="9600" b="0" i="0" u="none" strike="noStrike" cap="none">
                <a:latin typeface="Rokkitt"/>
                <a:ea typeface="Rokkitt"/>
                <a:cs typeface="Rokkitt"/>
                <a:sym typeface="Rokkit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6" name="Shape 26"/>
          <p:cNvSpPr txBox="1">
            <a:spLocks noGrp="1"/>
          </p:cNvSpPr>
          <p:nvPr>
            <p:ph type="subTitle" idx="1"/>
          </p:nvPr>
        </p:nvSpPr>
        <p:spPr>
          <a:xfrm>
            <a:off x="1069848" y="4389120"/>
            <a:ext cx="7891272" cy="1069848"/>
          </a:xfrm>
          <a:prstGeom prst="rect">
            <a:avLst/>
          </a:prstGeom>
          <a:noFill/>
          <a:ln>
            <a:noFill/>
          </a:ln>
        </p:spPr>
        <p:txBody>
          <a:bodyPr spcFirstLastPara="1" wrap="square" lIns="91425" tIns="91425" rIns="91425" bIns="91425" anchor="t" anchorCtr="0"/>
          <a:lstStyle>
            <a:lvl1pPr marR="0" lvl="0" algn="l" rtl="0">
              <a:lnSpc>
                <a:spcPct val="90000"/>
              </a:lnSpc>
              <a:spcBef>
                <a:spcPts val="1200"/>
              </a:spcBef>
              <a:spcAft>
                <a:spcPts val="0"/>
              </a:spcAft>
              <a:buClr>
                <a:srgbClr val="9E3611"/>
              </a:buClr>
              <a:buSzPts val="1870"/>
              <a:buFont typeface="Noto Sans Symbols"/>
              <a:buNone/>
              <a:defRPr sz="2200" b="0" i="0" u="none" strike="noStrike" cap="none">
                <a:solidFill>
                  <a:schemeClr val="dk1"/>
                </a:solidFill>
                <a:latin typeface="Rockwell"/>
                <a:ea typeface="Rockwell"/>
                <a:cs typeface="Rockwell"/>
                <a:sym typeface="Rockwell"/>
              </a:defRPr>
            </a:lvl1pPr>
            <a:lvl2pPr marR="0" lvl="1" algn="ctr" rtl="0">
              <a:lnSpc>
                <a:spcPct val="90000"/>
              </a:lnSpc>
              <a:spcBef>
                <a:spcPts val="400"/>
              </a:spcBef>
              <a:spcAft>
                <a:spcPts val="0"/>
              </a:spcAft>
              <a:buClr>
                <a:srgbClr val="9E3611"/>
              </a:buClr>
              <a:buSzPts val="1870"/>
              <a:buFont typeface="Noto Sans Symbols"/>
              <a:buNone/>
              <a:defRPr sz="2200" b="0" i="0" u="none" strike="noStrike" cap="none">
                <a:solidFill>
                  <a:schemeClr val="dk1"/>
                </a:solidFill>
                <a:latin typeface="Rockwell"/>
                <a:ea typeface="Rockwell"/>
                <a:cs typeface="Rockwell"/>
                <a:sym typeface="Rockwell"/>
              </a:defRPr>
            </a:lvl2pPr>
            <a:lvl3pPr marR="0" lvl="2" algn="ctr" rtl="0">
              <a:lnSpc>
                <a:spcPct val="90000"/>
              </a:lnSpc>
              <a:spcBef>
                <a:spcPts val="400"/>
              </a:spcBef>
              <a:spcAft>
                <a:spcPts val="0"/>
              </a:spcAft>
              <a:buClr>
                <a:srgbClr val="9E3611"/>
              </a:buClr>
              <a:buSzPts val="1870"/>
              <a:buFont typeface="Noto Sans Symbols"/>
              <a:buNone/>
              <a:defRPr sz="2200" b="0" i="0" u="none" strike="noStrike" cap="none">
                <a:solidFill>
                  <a:schemeClr val="dk1"/>
                </a:solidFill>
                <a:latin typeface="Rockwell"/>
                <a:ea typeface="Rockwell"/>
                <a:cs typeface="Rockwell"/>
                <a:sym typeface="Rockwell"/>
              </a:defRPr>
            </a:lvl3pPr>
            <a:lvl4pPr marR="0" lvl="3" algn="ctr" rtl="0">
              <a:lnSpc>
                <a:spcPct val="90000"/>
              </a:lnSpc>
              <a:spcBef>
                <a:spcPts val="400"/>
              </a:spcBef>
              <a:spcAft>
                <a:spcPts val="0"/>
              </a:spcAft>
              <a:buClr>
                <a:srgbClr val="9E3611"/>
              </a:buClr>
              <a:buSzPts val="1700"/>
              <a:buFont typeface="Noto Sans Symbols"/>
              <a:buNone/>
              <a:defRPr sz="2000" b="0" i="0" u="none" strike="noStrike" cap="none">
                <a:solidFill>
                  <a:schemeClr val="dk1"/>
                </a:solidFill>
                <a:latin typeface="Rockwell"/>
                <a:ea typeface="Rockwell"/>
                <a:cs typeface="Rockwell"/>
                <a:sym typeface="Rockwell"/>
              </a:defRPr>
            </a:lvl4pPr>
            <a:lvl5pPr marR="0" lvl="4" algn="ctr" rtl="0">
              <a:lnSpc>
                <a:spcPct val="90000"/>
              </a:lnSpc>
              <a:spcBef>
                <a:spcPts val="400"/>
              </a:spcBef>
              <a:spcAft>
                <a:spcPts val="0"/>
              </a:spcAft>
              <a:buClr>
                <a:srgbClr val="9E3611"/>
              </a:buClr>
              <a:buSzPts val="1700"/>
              <a:buFont typeface="Noto Sans Symbols"/>
              <a:buNone/>
              <a:defRPr sz="2000" b="0" i="0" u="none" strike="noStrike" cap="none">
                <a:solidFill>
                  <a:schemeClr val="dk1"/>
                </a:solidFill>
                <a:latin typeface="Rockwell"/>
                <a:ea typeface="Rockwell"/>
                <a:cs typeface="Rockwell"/>
                <a:sym typeface="Rockwell"/>
              </a:defRPr>
            </a:lvl5pPr>
            <a:lvl6pPr marR="0" lvl="5" algn="ctr" rtl="0">
              <a:lnSpc>
                <a:spcPct val="90000"/>
              </a:lnSpc>
              <a:spcBef>
                <a:spcPts val="400"/>
              </a:spcBef>
              <a:spcAft>
                <a:spcPts val="0"/>
              </a:spcAft>
              <a:buClr>
                <a:srgbClr val="9E3611"/>
              </a:buClr>
              <a:buSzPts val="1700"/>
              <a:buFont typeface="Noto Sans Symbols"/>
              <a:buNone/>
              <a:defRPr sz="2000" b="0" i="0" u="none" strike="noStrike" cap="none">
                <a:solidFill>
                  <a:schemeClr val="dk1"/>
                </a:solidFill>
                <a:latin typeface="Rockwell"/>
                <a:ea typeface="Rockwell"/>
                <a:cs typeface="Rockwell"/>
                <a:sym typeface="Rockwell"/>
              </a:defRPr>
            </a:lvl6pPr>
            <a:lvl7pPr marR="0" lvl="6" algn="ctr" rtl="0">
              <a:lnSpc>
                <a:spcPct val="90000"/>
              </a:lnSpc>
              <a:spcBef>
                <a:spcPts val="400"/>
              </a:spcBef>
              <a:spcAft>
                <a:spcPts val="0"/>
              </a:spcAft>
              <a:buClr>
                <a:srgbClr val="9E3611"/>
              </a:buClr>
              <a:buSzPts val="1700"/>
              <a:buFont typeface="Noto Sans Symbols"/>
              <a:buNone/>
              <a:defRPr sz="2000" b="0" i="0" u="none" strike="noStrike" cap="none">
                <a:solidFill>
                  <a:schemeClr val="dk1"/>
                </a:solidFill>
                <a:latin typeface="Rockwell"/>
                <a:ea typeface="Rockwell"/>
                <a:cs typeface="Rockwell"/>
                <a:sym typeface="Rockwell"/>
              </a:defRPr>
            </a:lvl7pPr>
            <a:lvl8pPr marR="0" lvl="7" algn="ctr" rtl="0">
              <a:lnSpc>
                <a:spcPct val="90000"/>
              </a:lnSpc>
              <a:spcBef>
                <a:spcPts val="400"/>
              </a:spcBef>
              <a:spcAft>
                <a:spcPts val="0"/>
              </a:spcAft>
              <a:buClr>
                <a:srgbClr val="9E3611"/>
              </a:buClr>
              <a:buSzPts val="1700"/>
              <a:buFont typeface="Noto Sans Symbols"/>
              <a:buNone/>
              <a:defRPr sz="2000" b="0" i="0" u="none" strike="noStrike" cap="none">
                <a:solidFill>
                  <a:schemeClr val="dk1"/>
                </a:solidFill>
                <a:latin typeface="Rockwell"/>
                <a:ea typeface="Rockwell"/>
                <a:cs typeface="Rockwell"/>
                <a:sym typeface="Rockwell"/>
              </a:defRPr>
            </a:lvl8pPr>
            <a:lvl9pPr marR="0" lvl="8" algn="ctr" rtl="0">
              <a:lnSpc>
                <a:spcPct val="90000"/>
              </a:lnSpc>
              <a:spcBef>
                <a:spcPts val="400"/>
              </a:spcBef>
              <a:spcAft>
                <a:spcPts val="200"/>
              </a:spcAft>
              <a:buClr>
                <a:srgbClr val="9E3611"/>
              </a:buClr>
              <a:buSzPts val="1700"/>
              <a:buFont typeface="Noto Sans Symbols"/>
              <a:buNone/>
              <a:defRPr sz="2000" b="0" i="0" u="none" strike="noStrike" cap="none">
                <a:solidFill>
                  <a:schemeClr val="dk1"/>
                </a:solidFill>
                <a:latin typeface="Rockwell"/>
                <a:ea typeface="Rockwell"/>
                <a:cs typeface="Rockwell"/>
                <a:sym typeface="Rockwell"/>
              </a:defRPr>
            </a:lvl9pPr>
          </a:lstStyle>
          <a:p>
            <a:endParaRPr/>
          </a:p>
        </p:txBody>
      </p:sp>
      <p:sp>
        <p:nvSpPr>
          <p:cNvPr id="27" name="Shape 27"/>
          <p:cNvSpPr txBox="1">
            <a:spLocks noGrp="1"/>
          </p:cNvSpPr>
          <p:nvPr>
            <p:ph type="dt" idx="10"/>
          </p:nvPr>
        </p:nvSpPr>
        <p:spPr>
          <a:xfrm>
            <a:off x="7964424" y="6272784"/>
            <a:ext cx="3273552" cy="365125"/>
          </a:xfrm>
          <a:prstGeom prst="rect">
            <a:avLst/>
          </a:prstGeom>
          <a:noFill/>
          <a:ln>
            <a:noFill/>
          </a:ln>
        </p:spPr>
        <p:txBody>
          <a:bodyPr spcFirstLastPara="1" wrap="square" lIns="91425" tIns="91425" rIns="91425" bIns="91425" anchor="ctr" anchorCtr="0"/>
          <a:lstStyle>
            <a:lvl1pPr marR="0" lvl="0" algn="r" rtl="0">
              <a:spcBef>
                <a:spcPts val="0"/>
              </a:spcBef>
              <a:spcAft>
                <a:spcPts val="0"/>
              </a:spcAft>
              <a:buSzPts val="1400"/>
              <a:buNone/>
              <a:defRPr sz="1100" b="0" i="0" u="none" strike="noStrike" cap="none">
                <a:solidFill>
                  <a:schemeClr val="dk2"/>
                </a:solidFill>
                <a:latin typeface="Rockwell"/>
                <a:ea typeface="Rockwell"/>
                <a:cs typeface="Rockwell"/>
                <a:sym typeface="Rockwell"/>
              </a:defRPr>
            </a:lvl1pPr>
            <a:lvl2pPr marR="0" lvl="1" algn="l" rtl="0">
              <a:spcBef>
                <a:spcPts val="0"/>
              </a:spcBef>
              <a:spcAft>
                <a:spcPts val="0"/>
              </a:spcAft>
              <a:buSzPts val="1400"/>
              <a:buNone/>
              <a:defRPr sz="1800" b="0" i="0" u="none" strike="noStrike" cap="none">
                <a:solidFill>
                  <a:schemeClr val="dk1"/>
                </a:solidFill>
                <a:latin typeface="Rockwell"/>
                <a:ea typeface="Rockwell"/>
                <a:cs typeface="Rockwell"/>
                <a:sym typeface="Rockwell"/>
              </a:defRPr>
            </a:lvl2pPr>
            <a:lvl3pPr marR="0" lvl="2" algn="l" rtl="0">
              <a:spcBef>
                <a:spcPts val="0"/>
              </a:spcBef>
              <a:spcAft>
                <a:spcPts val="0"/>
              </a:spcAft>
              <a:buSzPts val="1400"/>
              <a:buNone/>
              <a:defRPr sz="1800" b="0" i="0" u="none" strike="noStrike" cap="none">
                <a:solidFill>
                  <a:schemeClr val="dk1"/>
                </a:solidFill>
                <a:latin typeface="Rockwell"/>
                <a:ea typeface="Rockwell"/>
                <a:cs typeface="Rockwell"/>
                <a:sym typeface="Rockwell"/>
              </a:defRPr>
            </a:lvl3pPr>
            <a:lvl4pPr marR="0" lvl="3" algn="l" rtl="0">
              <a:spcBef>
                <a:spcPts val="0"/>
              </a:spcBef>
              <a:spcAft>
                <a:spcPts val="0"/>
              </a:spcAft>
              <a:buSzPts val="1400"/>
              <a:buNone/>
              <a:defRPr sz="1800" b="0" i="0" u="none" strike="noStrike" cap="none">
                <a:solidFill>
                  <a:schemeClr val="dk1"/>
                </a:solidFill>
                <a:latin typeface="Rockwell"/>
                <a:ea typeface="Rockwell"/>
                <a:cs typeface="Rockwell"/>
                <a:sym typeface="Rockwell"/>
              </a:defRPr>
            </a:lvl4pPr>
            <a:lvl5pPr marR="0" lvl="4" algn="l" rtl="0">
              <a:spcBef>
                <a:spcPts val="0"/>
              </a:spcBef>
              <a:spcAft>
                <a:spcPts val="0"/>
              </a:spcAft>
              <a:buSzPts val="1400"/>
              <a:buNone/>
              <a:defRPr sz="1800" b="0" i="0" u="none" strike="noStrike" cap="none">
                <a:solidFill>
                  <a:schemeClr val="dk1"/>
                </a:solidFill>
                <a:latin typeface="Rockwell"/>
                <a:ea typeface="Rockwell"/>
                <a:cs typeface="Rockwell"/>
                <a:sym typeface="Rockwell"/>
              </a:defRPr>
            </a:lvl5pPr>
            <a:lvl6pPr marR="0" lvl="5" algn="l" rtl="0">
              <a:spcBef>
                <a:spcPts val="0"/>
              </a:spcBef>
              <a:spcAft>
                <a:spcPts val="0"/>
              </a:spcAft>
              <a:buSzPts val="1400"/>
              <a:buNone/>
              <a:defRPr sz="1800" b="0" i="0" u="none" strike="noStrike" cap="none">
                <a:solidFill>
                  <a:schemeClr val="dk1"/>
                </a:solidFill>
                <a:latin typeface="Rockwell"/>
                <a:ea typeface="Rockwell"/>
                <a:cs typeface="Rockwell"/>
                <a:sym typeface="Rockwell"/>
              </a:defRPr>
            </a:lvl6pPr>
            <a:lvl7pPr marR="0" lvl="6" algn="l" rtl="0">
              <a:spcBef>
                <a:spcPts val="0"/>
              </a:spcBef>
              <a:spcAft>
                <a:spcPts val="0"/>
              </a:spcAft>
              <a:buSzPts val="1400"/>
              <a:buNone/>
              <a:defRPr sz="1800" b="0" i="0" u="none" strike="noStrike" cap="none">
                <a:solidFill>
                  <a:schemeClr val="dk1"/>
                </a:solidFill>
                <a:latin typeface="Rockwell"/>
                <a:ea typeface="Rockwell"/>
                <a:cs typeface="Rockwell"/>
                <a:sym typeface="Rockwell"/>
              </a:defRPr>
            </a:lvl7pPr>
            <a:lvl8pPr marR="0" lvl="7" algn="l" rtl="0">
              <a:spcBef>
                <a:spcPts val="0"/>
              </a:spcBef>
              <a:spcAft>
                <a:spcPts val="0"/>
              </a:spcAft>
              <a:buSzPts val="1400"/>
              <a:buNone/>
              <a:defRPr sz="1800" b="0" i="0" u="none" strike="noStrike" cap="none">
                <a:solidFill>
                  <a:schemeClr val="dk1"/>
                </a:solidFill>
                <a:latin typeface="Rockwell"/>
                <a:ea typeface="Rockwell"/>
                <a:cs typeface="Rockwell"/>
                <a:sym typeface="Rockwell"/>
              </a:defRPr>
            </a:lvl8pPr>
            <a:lvl9pPr marR="0" lvl="8" algn="l" rtl="0">
              <a:spcBef>
                <a:spcPts val="0"/>
              </a:spcBef>
              <a:spcAft>
                <a:spcPts val="0"/>
              </a:spcAft>
              <a:buSzPts val="1400"/>
              <a:buNone/>
              <a:defRPr sz="1800" b="0" i="0" u="none" strike="noStrike" cap="none">
                <a:solidFill>
                  <a:schemeClr val="dk1"/>
                </a:solidFill>
                <a:latin typeface="Rockwell"/>
                <a:ea typeface="Rockwell"/>
                <a:cs typeface="Rockwell"/>
                <a:sym typeface="Rockwell"/>
              </a:defRPr>
            </a:lvl9pPr>
          </a:lstStyle>
          <a:p>
            <a:endParaRPr/>
          </a:p>
        </p:txBody>
      </p:sp>
      <p:sp>
        <p:nvSpPr>
          <p:cNvPr id="28" name="Shape 28"/>
          <p:cNvSpPr txBox="1">
            <a:spLocks noGrp="1"/>
          </p:cNvSpPr>
          <p:nvPr>
            <p:ph type="ftr" idx="11"/>
          </p:nvPr>
        </p:nvSpPr>
        <p:spPr>
          <a:xfrm>
            <a:off x="1088136" y="6272784"/>
            <a:ext cx="6327648" cy="365125"/>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1100" b="0" i="0" u="none" strike="noStrike" cap="none">
                <a:solidFill>
                  <a:schemeClr val="dk2"/>
                </a:solidFill>
                <a:latin typeface="Rockwell"/>
                <a:ea typeface="Rockwell"/>
                <a:cs typeface="Rockwell"/>
                <a:sym typeface="Rockwell"/>
              </a:defRPr>
            </a:lvl1pPr>
            <a:lvl2pPr marR="0" lvl="1" algn="l" rtl="0">
              <a:spcBef>
                <a:spcPts val="0"/>
              </a:spcBef>
              <a:spcAft>
                <a:spcPts val="0"/>
              </a:spcAft>
              <a:buSzPts val="1400"/>
              <a:buNone/>
              <a:defRPr sz="1800" b="0" i="0" u="none" strike="noStrike" cap="none">
                <a:solidFill>
                  <a:schemeClr val="dk1"/>
                </a:solidFill>
                <a:latin typeface="Rockwell"/>
                <a:ea typeface="Rockwell"/>
                <a:cs typeface="Rockwell"/>
                <a:sym typeface="Rockwell"/>
              </a:defRPr>
            </a:lvl2pPr>
            <a:lvl3pPr marR="0" lvl="2" algn="l" rtl="0">
              <a:spcBef>
                <a:spcPts val="0"/>
              </a:spcBef>
              <a:spcAft>
                <a:spcPts val="0"/>
              </a:spcAft>
              <a:buSzPts val="1400"/>
              <a:buNone/>
              <a:defRPr sz="1800" b="0" i="0" u="none" strike="noStrike" cap="none">
                <a:solidFill>
                  <a:schemeClr val="dk1"/>
                </a:solidFill>
                <a:latin typeface="Rockwell"/>
                <a:ea typeface="Rockwell"/>
                <a:cs typeface="Rockwell"/>
                <a:sym typeface="Rockwell"/>
              </a:defRPr>
            </a:lvl3pPr>
            <a:lvl4pPr marR="0" lvl="3" algn="l" rtl="0">
              <a:spcBef>
                <a:spcPts val="0"/>
              </a:spcBef>
              <a:spcAft>
                <a:spcPts val="0"/>
              </a:spcAft>
              <a:buSzPts val="1400"/>
              <a:buNone/>
              <a:defRPr sz="1800" b="0" i="0" u="none" strike="noStrike" cap="none">
                <a:solidFill>
                  <a:schemeClr val="dk1"/>
                </a:solidFill>
                <a:latin typeface="Rockwell"/>
                <a:ea typeface="Rockwell"/>
                <a:cs typeface="Rockwell"/>
                <a:sym typeface="Rockwell"/>
              </a:defRPr>
            </a:lvl4pPr>
            <a:lvl5pPr marR="0" lvl="4" algn="l" rtl="0">
              <a:spcBef>
                <a:spcPts val="0"/>
              </a:spcBef>
              <a:spcAft>
                <a:spcPts val="0"/>
              </a:spcAft>
              <a:buSzPts val="1400"/>
              <a:buNone/>
              <a:defRPr sz="1800" b="0" i="0" u="none" strike="noStrike" cap="none">
                <a:solidFill>
                  <a:schemeClr val="dk1"/>
                </a:solidFill>
                <a:latin typeface="Rockwell"/>
                <a:ea typeface="Rockwell"/>
                <a:cs typeface="Rockwell"/>
                <a:sym typeface="Rockwell"/>
              </a:defRPr>
            </a:lvl5pPr>
            <a:lvl6pPr marR="0" lvl="5" algn="l" rtl="0">
              <a:spcBef>
                <a:spcPts val="0"/>
              </a:spcBef>
              <a:spcAft>
                <a:spcPts val="0"/>
              </a:spcAft>
              <a:buSzPts val="1400"/>
              <a:buNone/>
              <a:defRPr sz="1800" b="0" i="0" u="none" strike="noStrike" cap="none">
                <a:solidFill>
                  <a:schemeClr val="dk1"/>
                </a:solidFill>
                <a:latin typeface="Rockwell"/>
                <a:ea typeface="Rockwell"/>
                <a:cs typeface="Rockwell"/>
                <a:sym typeface="Rockwell"/>
              </a:defRPr>
            </a:lvl6pPr>
            <a:lvl7pPr marR="0" lvl="6" algn="l" rtl="0">
              <a:spcBef>
                <a:spcPts val="0"/>
              </a:spcBef>
              <a:spcAft>
                <a:spcPts val="0"/>
              </a:spcAft>
              <a:buSzPts val="1400"/>
              <a:buNone/>
              <a:defRPr sz="1800" b="0" i="0" u="none" strike="noStrike" cap="none">
                <a:solidFill>
                  <a:schemeClr val="dk1"/>
                </a:solidFill>
                <a:latin typeface="Rockwell"/>
                <a:ea typeface="Rockwell"/>
                <a:cs typeface="Rockwell"/>
                <a:sym typeface="Rockwell"/>
              </a:defRPr>
            </a:lvl7pPr>
            <a:lvl8pPr marR="0" lvl="7" algn="l" rtl="0">
              <a:spcBef>
                <a:spcPts val="0"/>
              </a:spcBef>
              <a:spcAft>
                <a:spcPts val="0"/>
              </a:spcAft>
              <a:buSzPts val="1400"/>
              <a:buNone/>
              <a:defRPr sz="1800" b="0" i="0" u="none" strike="noStrike" cap="none">
                <a:solidFill>
                  <a:schemeClr val="dk1"/>
                </a:solidFill>
                <a:latin typeface="Rockwell"/>
                <a:ea typeface="Rockwell"/>
                <a:cs typeface="Rockwell"/>
                <a:sym typeface="Rockwell"/>
              </a:defRPr>
            </a:lvl8pPr>
            <a:lvl9pPr marR="0" lvl="8" algn="l" rtl="0">
              <a:spcBef>
                <a:spcPts val="0"/>
              </a:spcBef>
              <a:spcAft>
                <a:spcPts val="0"/>
              </a:spcAft>
              <a:buSzPts val="1400"/>
              <a:buNone/>
              <a:defRPr sz="1800" b="0" i="0" u="none" strike="noStrike" cap="none">
                <a:solidFill>
                  <a:schemeClr val="dk1"/>
                </a:solidFill>
                <a:latin typeface="Rockwell"/>
                <a:ea typeface="Rockwell"/>
                <a:cs typeface="Rockwell"/>
                <a:sym typeface="Rockwell"/>
              </a:defRPr>
            </a:lvl9pPr>
          </a:lstStyle>
          <a:p>
            <a:endParaRPr/>
          </a:p>
        </p:txBody>
      </p:sp>
      <p:sp>
        <p:nvSpPr>
          <p:cNvPr id="29" name="Shape 29"/>
          <p:cNvSpPr txBox="1">
            <a:spLocks noGrp="1"/>
          </p:cNvSpPr>
          <p:nvPr>
            <p:ph type="sldNum" idx="12"/>
          </p:nvPr>
        </p:nvSpPr>
        <p:spPr>
          <a:xfrm>
            <a:off x="9592733" y="4289334"/>
            <a:ext cx="1193868" cy="640080"/>
          </a:xfrm>
          <a:prstGeom prst="rect">
            <a:avLst/>
          </a:prstGeom>
          <a:noFill/>
          <a:ln>
            <a:noFill/>
          </a:ln>
        </p:spPr>
        <p:txBody>
          <a:bodyPr spcFirstLastPara="1" wrap="square" lIns="91425" tIns="45700" rIns="91425" bIns="45700" anchor="ctr" anchorCtr="0">
            <a:noAutofit/>
          </a:bodyPr>
          <a:lstStyle>
            <a:lvl1pPr marL="0" marR="0" lvl="0" indent="0" algn="ctr" rtl="0">
              <a:spcBef>
                <a:spcPts val="0"/>
              </a:spcBef>
              <a:buNone/>
              <a:defRPr sz="2800" b="1" i="0" u="none" strike="noStrike" cap="none">
                <a:solidFill>
                  <a:srgbClr val="FFFFFF"/>
                </a:solidFill>
                <a:latin typeface="Rokkitt"/>
                <a:ea typeface="Rokkitt"/>
                <a:cs typeface="Rokkitt"/>
                <a:sym typeface="Rokkitt"/>
              </a:defRPr>
            </a:lvl1pPr>
            <a:lvl2pPr marL="0" marR="0" lvl="1" indent="0" algn="ctr" rtl="0">
              <a:spcBef>
                <a:spcPts val="0"/>
              </a:spcBef>
              <a:buNone/>
              <a:defRPr sz="2800" b="1" i="0" u="none" strike="noStrike" cap="none">
                <a:solidFill>
                  <a:srgbClr val="FFFFFF"/>
                </a:solidFill>
                <a:latin typeface="Rokkitt"/>
                <a:ea typeface="Rokkitt"/>
                <a:cs typeface="Rokkitt"/>
                <a:sym typeface="Rokkitt"/>
              </a:defRPr>
            </a:lvl2pPr>
            <a:lvl3pPr marL="0" marR="0" lvl="2" indent="0" algn="ctr" rtl="0">
              <a:spcBef>
                <a:spcPts val="0"/>
              </a:spcBef>
              <a:buNone/>
              <a:defRPr sz="2800" b="1" i="0" u="none" strike="noStrike" cap="none">
                <a:solidFill>
                  <a:srgbClr val="FFFFFF"/>
                </a:solidFill>
                <a:latin typeface="Rokkitt"/>
                <a:ea typeface="Rokkitt"/>
                <a:cs typeface="Rokkitt"/>
                <a:sym typeface="Rokkitt"/>
              </a:defRPr>
            </a:lvl3pPr>
            <a:lvl4pPr marL="0" marR="0" lvl="3" indent="0" algn="ctr" rtl="0">
              <a:spcBef>
                <a:spcPts val="0"/>
              </a:spcBef>
              <a:buNone/>
              <a:defRPr sz="2800" b="1" i="0" u="none" strike="noStrike" cap="none">
                <a:solidFill>
                  <a:srgbClr val="FFFFFF"/>
                </a:solidFill>
                <a:latin typeface="Rokkitt"/>
                <a:ea typeface="Rokkitt"/>
                <a:cs typeface="Rokkitt"/>
                <a:sym typeface="Rokkitt"/>
              </a:defRPr>
            </a:lvl4pPr>
            <a:lvl5pPr marL="0" marR="0" lvl="4" indent="0" algn="ctr" rtl="0">
              <a:spcBef>
                <a:spcPts val="0"/>
              </a:spcBef>
              <a:buNone/>
              <a:defRPr sz="2800" b="1" i="0" u="none" strike="noStrike" cap="none">
                <a:solidFill>
                  <a:srgbClr val="FFFFFF"/>
                </a:solidFill>
                <a:latin typeface="Rokkitt"/>
                <a:ea typeface="Rokkitt"/>
                <a:cs typeface="Rokkitt"/>
                <a:sym typeface="Rokkitt"/>
              </a:defRPr>
            </a:lvl5pPr>
            <a:lvl6pPr marL="0" marR="0" lvl="5" indent="0" algn="ctr" rtl="0">
              <a:spcBef>
                <a:spcPts val="0"/>
              </a:spcBef>
              <a:buNone/>
              <a:defRPr sz="2800" b="1" i="0" u="none" strike="noStrike" cap="none">
                <a:solidFill>
                  <a:srgbClr val="FFFFFF"/>
                </a:solidFill>
                <a:latin typeface="Rokkitt"/>
                <a:ea typeface="Rokkitt"/>
                <a:cs typeface="Rokkitt"/>
                <a:sym typeface="Rokkitt"/>
              </a:defRPr>
            </a:lvl6pPr>
            <a:lvl7pPr marL="0" marR="0" lvl="6" indent="0" algn="ctr" rtl="0">
              <a:spcBef>
                <a:spcPts val="0"/>
              </a:spcBef>
              <a:buNone/>
              <a:defRPr sz="2800" b="1" i="0" u="none" strike="noStrike" cap="none">
                <a:solidFill>
                  <a:srgbClr val="FFFFFF"/>
                </a:solidFill>
                <a:latin typeface="Rokkitt"/>
                <a:ea typeface="Rokkitt"/>
                <a:cs typeface="Rokkitt"/>
                <a:sym typeface="Rokkitt"/>
              </a:defRPr>
            </a:lvl7pPr>
            <a:lvl8pPr marL="0" marR="0" lvl="7" indent="0" algn="ctr" rtl="0">
              <a:spcBef>
                <a:spcPts val="0"/>
              </a:spcBef>
              <a:buNone/>
              <a:defRPr sz="2800" b="1" i="0" u="none" strike="noStrike" cap="none">
                <a:solidFill>
                  <a:srgbClr val="FFFFFF"/>
                </a:solidFill>
                <a:latin typeface="Rokkitt"/>
                <a:ea typeface="Rokkitt"/>
                <a:cs typeface="Rokkitt"/>
                <a:sym typeface="Rokkitt"/>
              </a:defRPr>
            </a:lvl8pPr>
            <a:lvl9pPr marL="0" marR="0" lvl="8" indent="0" algn="ctr" rtl="0">
              <a:spcBef>
                <a:spcPts val="0"/>
              </a:spcBef>
              <a:buNone/>
              <a:defRPr sz="2800" b="1" i="0" u="none" strike="noStrike" cap="none">
                <a:solidFill>
                  <a:srgbClr val="FFFFFF"/>
                </a:solidFill>
                <a:latin typeface="Rokkitt"/>
                <a:ea typeface="Rokkitt"/>
                <a:cs typeface="Rokkitt"/>
                <a:sym typeface="Rokkitt"/>
              </a:defRPr>
            </a:lvl9pPr>
          </a:lstStyle>
          <a:p>
            <a:pPr marL="0" lvl="0" indent="0">
              <a:spcBef>
                <a:spcPts val="0"/>
              </a:spcBef>
              <a:spcAft>
                <a:spcPts val="0"/>
              </a:spcAft>
              <a:buNone/>
            </a:pPr>
            <a:fld id="{00000000-1234-1234-1234-123412341234}" type="slidenum">
              <a:rPr lang="en-US"/>
              <a:pPr marL="0" lvl="0" indent="0">
                <a:spcBef>
                  <a:spcPts val="0"/>
                </a:spcBef>
                <a:spcAft>
                  <a:spcPts val="0"/>
                </a:spcAft>
                <a:buNone/>
              </a:pP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92"/>
        <p:cNvGrpSpPr/>
        <p:nvPr/>
      </p:nvGrpSpPr>
      <p:grpSpPr>
        <a:xfrm>
          <a:off x="0" y="0"/>
          <a:ext cx="0" cy="0"/>
          <a:chOff x="0" y="0"/>
          <a:chExt cx="0" cy="0"/>
        </a:xfrm>
      </p:grpSpPr>
      <p:sp>
        <p:nvSpPr>
          <p:cNvPr id="93" name="Shape 93"/>
          <p:cNvSpPr txBox="1">
            <a:spLocks noGrp="1"/>
          </p:cNvSpPr>
          <p:nvPr>
            <p:ph type="title"/>
          </p:nvPr>
        </p:nvSpPr>
        <p:spPr>
          <a:xfrm>
            <a:off x="1069848" y="484632"/>
            <a:ext cx="10058400" cy="1609344"/>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SzPts val="5400"/>
              <a:buFont typeface="Rokkitt"/>
              <a:buNone/>
              <a:defRPr sz="5400" b="0" i="0" u="none" strike="noStrike" cap="none">
                <a:latin typeface="Rokkitt"/>
                <a:ea typeface="Rokkitt"/>
                <a:cs typeface="Rokkitt"/>
                <a:sym typeface="Rokkit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94" name="Shape 94"/>
          <p:cNvSpPr txBox="1">
            <a:spLocks noGrp="1"/>
          </p:cNvSpPr>
          <p:nvPr>
            <p:ph type="body" idx="1"/>
          </p:nvPr>
        </p:nvSpPr>
        <p:spPr>
          <a:xfrm rot="5400000">
            <a:off x="4073652" y="-882396"/>
            <a:ext cx="4050792" cy="10058400"/>
          </a:xfrm>
          <a:prstGeom prst="rect">
            <a:avLst/>
          </a:prstGeom>
          <a:noFill/>
          <a:ln>
            <a:noFill/>
          </a:ln>
        </p:spPr>
        <p:txBody>
          <a:bodyPr spcFirstLastPara="1" wrap="square" lIns="91425" tIns="91425" rIns="91425" bIns="91425" anchor="t" anchorCtr="0"/>
          <a:lstStyle>
            <a:lvl1pPr marL="457200" marR="0" lvl="0" indent="-336550" algn="l" rtl="0">
              <a:lnSpc>
                <a:spcPct val="90000"/>
              </a:lnSpc>
              <a:spcBef>
                <a:spcPts val="1200"/>
              </a:spcBef>
              <a:spcAft>
                <a:spcPts val="0"/>
              </a:spcAft>
              <a:buClr>
                <a:srgbClr val="9E3611"/>
              </a:buClr>
              <a:buSzPts val="1700"/>
              <a:buFont typeface="Noto Sans Symbols"/>
              <a:buChar char="▪"/>
              <a:defRPr sz="2000" b="0" i="0" u="none" strike="noStrike" cap="none">
                <a:solidFill>
                  <a:schemeClr val="dk1"/>
                </a:solidFill>
                <a:latin typeface="Rockwell"/>
                <a:ea typeface="Rockwell"/>
                <a:cs typeface="Rockwell"/>
                <a:sym typeface="Rockwell"/>
              </a:defRPr>
            </a:lvl1pPr>
            <a:lvl2pPr marL="914400" marR="0" lvl="1" indent="-325755" algn="l" rtl="0">
              <a:lnSpc>
                <a:spcPct val="90000"/>
              </a:lnSpc>
              <a:spcBef>
                <a:spcPts val="400"/>
              </a:spcBef>
              <a:spcAft>
                <a:spcPts val="0"/>
              </a:spcAft>
              <a:buClr>
                <a:srgbClr val="9E3611"/>
              </a:buClr>
              <a:buSzPts val="1530"/>
              <a:buFont typeface="Noto Sans Symbols"/>
              <a:buChar char="▪"/>
              <a:defRPr sz="1800" b="0" i="0" u="none" strike="noStrike" cap="none">
                <a:solidFill>
                  <a:schemeClr val="dk1"/>
                </a:solidFill>
                <a:latin typeface="Rockwell"/>
                <a:ea typeface="Rockwell"/>
                <a:cs typeface="Rockwell"/>
                <a:sym typeface="Rockwell"/>
              </a:defRPr>
            </a:lvl2pPr>
            <a:lvl3pPr marL="1371600" marR="0" lvl="2" indent="-314960" algn="l" rtl="0">
              <a:lnSpc>
                <a:spcPct val="90000"/>
              </a:lnSpc>
              <a:spcBef>
                <a:spcPts val="400"/>
              </a:spcBef>
              <a:spcAft>
                <a:spcPts val="0"/>
              </a:spcAft>
              <a:buClr>
                <a:srgbClr val="9E3611"/>
              </a:buClr>
              <a:buSzPts val="1360"/>
              <a:buFont typeface="Noto Sans Symbols"/>
              <a:buChar char="▪"/>
              <a:defRPr sz="1600" b="0" i="0" u="none" strike="noStrike" cap="none">
                <a:solidFill>
                  <a:schemeClr val="dk1"/>
                </a:solidFill>
                <a:latin typeface="Rockwell"/>
                <a:ea typeface="Rockwell"/>
                <a:cs typeface="Rockwell"/>
                <a:sym typeface="Rockwell"/>
              </a:defRPr>
            </a:lvl3pPr>
            <a:lvl4pPr marL="1828800" marR="0" lvl="3" indent="-314960" algn="l" rtl="0">
              <a:lnSpc>
                <a:spcPct val="90000"/>
              </a:lnSpc>
              <a:spcBef>
                <a:spcPts val="400"/>
              </a:spcBef>
              <a:spcAft>
                <a:spcPts val="0"/>
              </a:spcAft>
              <a:buClr>
                <a:srgbClr val="9E3611"/>
              </a:buClr>
              <a:buSzPts val="1360"/>
              <a:buFont typeface="Noto Sans Symbols"/>
              <a:buChar char="▪"/>
              <a:defRPr sz="1600" b="0" i="0" u="none" strike="noStrike" cap="none">
                <a:solidFill>
                  <a:schemeClr val="dk1"/>
                </a:solidFill>
                <a:latin typeface="Rockwell"/>
                <a:ea typeface="Rockwell"/>
                <a:cs typeface="Rockwell"/>
                <a:sym typeface="Rockwell"/>
              </a:defRPr>
            </a:lvl4pPr>
            <a:lvl5pPr marL="2286000" marR="0" lvl="4" indent="-314960" algn="l" rtl="0">
              <a:lnSpc>
                <a:spcPct val="90000"/>
              </a:lnSpc>
              <a:spcBef>
                <a:spcPts val="400"/>
              </a:spcBef>
              <a:spcAft>
                <a:spcPts val="0"/>
              </a:spcAft>
              <a:buClr>
                <a:srgbClr val="9E3611"/>
              </a:buClr>
              <a:buSzPts val="1360"/>
              <a:buFont typeface="Noto Sans Symbols"/>
              <a:buChar char="▪"/>
              <a:defRPr sz="1600" b="0" i="0" u="none" strike="noStrike" cap="none">
                <a:solidFill>
                  <a:schemeClr val="dk1"/>
                </a:solidFill>
                <a:latin typeface="Rockwell"/>
                <a:ea typeface="Rockwell"/>
                <a:cs typeface="Rockwell"/>
                <a:sym typeface="Rockwell"/>
              </a:defRPr>
            </a:lvl5pPr>
            <a:lvl6pPr marL="2743200" marR="0" lvl="5" indent="-314960" algn="l" rtl="0">
              <a:lnSpc>
                <a:spcPct val="90000"/>
              </a:lnSpc>
              <a:spcBef>
                <a:spcPts val="400"/>
              </a:spcBef>
              <a:spcAft>
                <a:spcPts val="0"/>
              </a:spcAft>
              <a:buClr>
                <a:srgbClr val="9E3611"/>
              </a:buClr>
              <a:buSzPts val="1360"/>
              <a:buFont typeface="Noto Sans Symbols"/>
              <a:buChar char="▪"/>
              <a:defRPr sz="1600" b="0" i="0" u="none" strike="noStrike" cap="none">
                <a:solidFill>
                  <a:schemeClr val="dk1"/>
                </a:solidFill>
                <a:latin typeface="Rockwell"/>
                <a:ea typeface="Rockwell"/>
                <a:cs typeface="Rockwell"/>
                <a:sym typeface="Rockwell"/>
              </a:defRPr>
            </a:lvl6pPr>
            <a:lvl7pPr marL="3200400" marR="0" lvl="6" indent="-314960" algn="l" rtl="0">
              <a:lnSpc>
                <a:spcPct val="90000"/>
              </a:lnSpc>
              <a:spcBef>
                <a:spcPts val="400"/>
              </a:spcBef>
              <a:spcAft>
                <a:spcPts val="0"/>
              </a:spcAft>
              <a:buClr>
                <a:srgbClr val="9E3611"/>
              </a:buClr>
              <a:buSzPts val="1360"/>
              <a:buFont typeface="Noto Sans Symbols"/>
              <a:buChar char="▪"/>
              <a:defRPr sz="1600" b="0" i="0" u="none" strike="noStrike" cap="none">
                <a:solidFill>
                  <a:schemeClr val="dk1"/>
                </a:solidFill>
                <a:latin typeface="Rockwell"/>
                <a:ea typeface="Rockwell"/>
                <a:cs typeface="Rockwell"/>
                <a:sym typeface="Rockwell"/>
              </a:defRPr>
            </a:lvl7pPr>
            <a:lvl8pPr marL="3657600" marR="0" lvl="7" indent="-314959" algn="l" rtl="0">
              <a:lnSpc>
                <a:spcPct val="90000"/>
              </a:lnSpc>
              <a:spcBef>
                <a:spcPts val="400"/>
              </a:spcBef>
              <a:spcAft>
                <a:spcPts val="0"/>
              </a:spcAft>
              <a:buClr>
                <a:srgbClr val="9E3611"/>
              </a:buClr>
              <a:buSzPts val="1360"/>
              <a:buFont typeface="Noto Sans Symbols"/>
              <a:buChar char="▪"/>
              <a:defRPr sz="1600" b="0" i="0" u="none" strike="noStrike" cap="none">
                <a:solidFill>
                  <a:schemeClr val="dk1"/>
                </a:solidFill>
                <a:latin typeface="Rockwell"/>
                <a:ea typeface="Rockwell"/>
                <a:cs typeface="Rockwell"/>
                <a:sym typeface="Rockwell"/>
              </a:defRPr>
            </a:lvl8pPr>
            <a:lvl9pPr marL="4114800" marR="0" lvl="8" indent="-314959" algn="l" rtl="0">
              <a:lnSpc>
                <a:spcPct val="90000"/>
              </a:lnSpc>
              <a:spcBef>
                <a:spcPts val="400"/>
              </a:spcBef>
              <a:spcAft>
                <a:spcPts val="200"/>
              </a:spcAft>
              <a:buClr>
                <a:srgbClr val="9E3611"/>
              </a:buClr>
              <a:buSzPts val="1360"/>
              <a:buFont typeface="Noto Sans Symbols"/>
              <a:buChar char="▪"/>
              <a:defRPr sz="1600" b="0" i="0" u="none" strike="noStrike" cap="none">
                <a:solidFill>
                  <a:schemeClr val="dk1"/>
                </a:solidFill>
                <a:latin typeface="Rockwell"/>
                <a:ea typeface="Rockwell"/>
                <a:cs typeface="Rockwell"/>
                <a:sym typeface="Rockwell"/>
              </a:defRPr>
            </a:lvl9pPr>
          </a:lstStyle>
          <a:p>
            <a:endParaRPr/>
          </a:p>
        </p:txBody>
      </p:sp>
      <p:sp>
        <p:nvSpPr>
          <p:cNvPr id="95" name="Shape 95"/>
          <p:cNvSpPr txBox="1">
            <a:spLocks noGrp="1"/>
          </p:cNvSpPr>
          <p:nvPr>
            <p:ph type="dt" idx="10"/>
          </p:nvPr>
        </p:nvSpPr>
        <p:spPr>
          <a:xfrm>
            <a:off x="7964424" y="6272784"/>
            <a:ext cx="3273552" cy="365125"/>
          </a:xfrm>
          <a:prstGeom prst="rect">
            <a:avLst/>
          </a:prstGeom>
          <a:noFill/>
          <a:ln>
            <a:noFill/>
          </a:ln>
        </p:spPr>
        <p:txBody>
          <a:bodyPr spcFirstLastPara="1" wrap="square" lIns="91425" tIns="91425" rIns="91425" bIns="91425" anchor="ctr" anchorCtr="0"/>
          <a:lstStyle>
            <a:lvl1pPr marR="0" lvl="0" algn="r" rtl="0">
              <a:spcBef>
                <a:spcPts val="0"/>
              </a:spcBef>
              <a:spcAft>
                <a:spcPts val="0"/>
              </a:spcAft>
              <a:buSzPts val="1400"/>
              <a:buNone/>
              <a:defRPr sz="1100">
                <a:solidFill>
                  <a:schemeClr val="dk2"/>
                </a:solidFill>
                <a:latin typeface="Rockwell"/>
                <a:ea typeface="Rockwell"/>
                <a:cs typeface="Rockwell"/>
                <a:sym typeface="Rockwell"/>
              </a:defRPr>
            </a:lvl1pPr>
            <a:lvl2pPr marR="0" lvl="1" algn="l" rtl="0">
              <a:spcBef>
                <a:spcPts val="0"/>
              </a:spcBef>
              <a:spcAft>
                <a:spcPts val="0"/>
              </a:spcAft>
              <a:buSzPts val="1400"/>
              <a:buNone/>
              <a:defRPr sz="1800" b="0" i="0" u="none" strike="noStrike" cap="none">
                <a:solidFill>
                  <a:schemeClr val="dk1"/>
                </a:solidFill>
                <a:latin typeface="Rockwell"/>
                <a:ea typeface="Rockwell"/>
                <a:cs typeface="Rockwell"/>
                <a:sym typeface="Rockwell"/>
              </a:defRPr>
            </a:lvl2pPr>
            <a:lvl3pPr marR="0" lvl="2" algn="l" rtl="0">
              <a:spcBef>
                <a:spcPts val="0"/>
              </a:spcBef>
              <a:spcAft>
                <a:spcPts val="0"/>
              </a:spcAft>
              <a:buSzPts val="1400"/>
              <a:buNone/>
              <a:defRPr sz="1800" b="0" i="0" u="none" strike="noStrike" cap="none">
                <a:solidFill>
                  <a:schemeClr val="dk1"/>
                </a:solidFill>
                <a:latin typeface="Rockwell"/>
                <a:ea typeface="Rockwell"/>
                <a:cs typeface="Rockwell"/>
                <a:sym typeface="Rockwell"/>
              </a:defRPr>
            </a:lvl3pPr>
            <a:lvl4pPr marR="0" lvl="3" algn="l" rtl="0">
              <a:spcBef>
                <a:spcPts val="0"/>
              </a:spcBef>
              <a:spcAft>
                <a:spcPts val="0"/>
              </a:spcAft>
              <a:buSzPts val="1400"/>
              <a:buNone/>
              <a:defRPr sz="1800" b="0" i="0" u="none" strike="noStrike" cap="none">
                <a:solidFill>
                  <a:schemeClr val="dk1"/>
                </a:solidFill>
                <a:latin typeface="Rockwell"/>
                <a:ea typeface="Rockwell"/>
                <a:cs typeface="Rockwell"/>
                <a:sym typeface="Rockwell"/>
              </a:defRPr>
            </a:lvl4pPr>
            <a:lvl5pPr marR="0" lvl="4" algn="l" rtl="0">
              <a:spcBef>
                <a:spcPts val="0"/>
              </a:spcBef>
              <a:spcAft>
                <a:spcPts val="0"/>
              </a:spcAft>
              <a:buSzPts val="1400"/>
              <a:buNone/>
              <a:defRPr sz="1800" b="0" i="0" u="none" strike="noStrike" cap="none">
                <a:solidFill>
                  <a:schemeClr val="dk1"/>
                </a:solidFill>
                <a:latin typeface="Rockwell"/>
                <a:ea typeface="Rockwell"/>
                <a:cs typeface="Rockwell"/>
                <a:sym typeface="Rockwell"/>
              </a:defRPr>
            </a:lvl5pPr>
            <a:lvl6pPr marR="0" lvl="5" algn="l" rtl="0">
              <a:spcBef>
                <a:spcPts val="0"/>
              </a:spcBef>
              <a:spcAft>
                <a:spcPts val="0"/>
              </a:spcAft>
              <a:buSzPts val="1400"/>
              <a:buNone/>
              <a:defRPr sz="1800" b="0" i="0" u="none" strike="noStrike" cap="none">
                <a:solidFill>
                  <a:schemeClr val="dk1"/>
                </a:solidFill>
                <a:latin typeface="Rockwell"/>
                <a:ea typeface="Rockwell"/>
                <a:cs typeface="Rockwell"/>
                <a:sym typeface="Rockwell"/>
              </a:defRPr>
            </a:lvl6pPr>
            <a:lvl7pPr marR="0" lvl="6" algn="l" rtl="0">
              <a:spcBef>
                <a:spcPts val="0"/>
              </a:spcBef>
              <a:spcAft>
                <a:spcPts val="0"/>
              </a:spcAft>
              <a:buSzPts val="1400"/>
              <a:buNone/>
              <a:defRPr sz="1800" b="0" i="0" u="none" strike="noStrike" cap="none">
                <a:solidFill>
                  <a:schemeClr val="dk1"/>
                </a:solidFill>
                <a:latin typeface="Rockwell"/>
                <a:ea typeface="Rockwell"/>
                <a:cs typeface="Rockwell"/>
                <a:sym typeface="Rockwell"/>
              </a:defRPr>
            </a:lvl7pPr>
            <a:lvl8pPr marR="0" lvl="7" algn="l" rtl="0">
              <a:spcBef>
                <a:spcPts val="0"/>
              </a:spcBef>
              <a:spcAft>
                <a:spcPts val="0"/>
              </a:spcAft>
              <a:buSzPts val="1400"/>
              <a:buNone/>
              <a:defRPr sz="1800" b="0" i="0" u="none" strike="noStrike" cap="none">
                <a:solidFill>
                  <a:schemeClr val="dk1"/>
                </a:solidFill>
                <a:latin typeface="Rockwell"/>
                <a:ea typeface="Rockwell"/>
                <a:cs typeface="Rockwell"/>
                <a:sym typeface="Rockwell"/>
              </a:defRPr>
            </a:lvl8pPr>
            <a:lvl9pPr marR="0" lvl="8" algn="l" rtl="0">
              <a:spcBef>
                <a:spcPts val="0"/>
              </a:spcBef>
              <a:spcAft>
                <a:spcPts val="0"/>
              </a:spcAft>
              <a:buSzPts val="1400"/>
              <a:buNone/>
              <a:defRPr sz="1800" b="0" i="0" u="none" strike="noStrike" cap="none">
                <a:solidFill>
                  <a:schemeClr val="dk1"/>
                </a:solidFill>
                <a:latin typeface="Rockwell"/>
                <a:ea typeface="Rockwell"/>
                <a:cs typeface="Rockwell"/>
                <a:sym typeface="Rockwell"/>
              </a:defRPr>
            </a:lvl9pPr>
          </a:lstStyle>
          <a:p>
            <a:endParaRPr/>
          </a:p>
        </p:txBody>
      </p:sp>
      <p:sp>
        <p:nvSpPr>
          <p:cNvPr id="96" name="Shape 96"/>
          <p:cNvSpPr txBox="1">
            <a:spLocks noGrp="1"/>
          </p:cNvSpPr>
          <p:nvPr>
            <p:ph type="ftr" idx="11"/>
          </p:nvPr>
        </p:nvSpPr>
        <p:spPr>
          <a:xfrm>
            <a:off x="1088136" y="6272784"/>
            <a:ext cx="6327648" cy="365125"/>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1100">
                <a:solidFill>
                  <a:schemeClr val="dk2"/>
                </a:solidFill>
                <a:latin typeface="Rockwell"/>
                <a:ea typeface="Rockwell"/>
                <a:cs typeface="Rockwell"/>
                <a:sym typeface="Rockwell"/>
              </a:defRPr>
            </a:lvl1pPr>
            <a:lvl2pPr marR="0" lvl="1" algn="l" rtl="0">
              <a:spcBef>
                <a:spcPts val="0"/>
              </a:spcBef>
              <a:spcAft>
                <a:spcPts val="0"/>
              </a:spcAft>
              <a:buSzPts val="1400"/>
              <a:buNone/>
              <a:defRPr sz="1800" b="0" i="0" u="none" strike="noStrike" cap="none">
                <a:solidFill>
                  <a:schemeClr val="dk1"/>
                </a:solidFill>
                <a:latin typeface="Rockwell"/>
                <a:ea typeface="Rockwell"/>
                <a:cs typeface="Rockwell"/>
                <a:sym typeface="Rockwell"/>
              </a:defRPr>
            </a:lvl2pPr>
            <a:lvl3pPr marR="0" lvl="2" algn="l" rtl="0">
              <a:spcBef>
                <a:spcPts val="0"/>
              </a:spcBef>
              <a:spcAft>
                <a:spcPts val="0"/>
              </a:spcAft>
              <a:buSzPts val="1400"/>
              <a:buNone/>
              <a:defRPr sz="1800" b="0" i="0" u="none" strike="noStrike" cap="none">
                <a:solidFill>
                  <a:schemeClr val="dk1"/>
                </a:solidFill>
                <a:latin typeface="Rockwell"/>
                <a:ea typeface="Rockwell"/>
                <a:cs typeface="Rockwell"/>
                <a:sym typeface="Rockwell"/>
              </a:defRPr>
            </a:lvl3pPr>
            <a:lvl4pPr marR="0" lvl="3" algn="l" rtl="0">
              <a:spcBef>
                <a:spcPts val="0"/>
              </a:spcBef>
              <a:spcAft>
                <a:spcPts val="0"/>
              </a:spcAft>
              <a:buSzPts val="1400"/>
              <a:buNone/>
              <a:defRPr sz="1800" b="0" i="0" u="none" strike="noStrike" cap="none">
                <a:solidFill>
                  <a:schemeClr val="dk1"/>
                </a:solidFill>
                <a:latin typeface="Rockwell"/>
                <a:ea typeface="Rockwell"/>
                <a:cs typeface="Rockwell"/>
                <a:sym typeface="Rockwell"/>
              </a:defRPr>
            </a:lvl4pPr>
            <a:lvl5pPr marR="0" lvl="4" algn="l" rtl="0">
              <a:spcBef>
                <a:spcPts val="0"/>
              </a:spcBef>
              <a:spcAft>
                <a:spcPts val="0"/>
              </a:spcAft>
              <a:buSzPts val="1400"/>
              <a:buNone/>
              <a:defRPr sz="1800" b="0" i="0" u="none" strike="noStrike" cap="none">
                <a:solidFill>
                  <a:schemeClr val="dk1"/>
                </a:solidFill>
                <a:latin typeface="Rockwell"/>
                <a:ea typeface="Rockwell"/>
                <a:cs typeface="Rockwell"/>
                <a:sym typeface="Rockwell"/>
              </a:defRPr>
            </a:lvl5pPr>
            <a:lvl6pPr marR="0" lvl="5" algn="l" rtl="0">
              <a:spcBef>
                <a:spcPts val="0"/>
              </a:spcBef>
              <a:spcAft>
                <a:spcPts val="0"/>
              </a:spcAft>
              <a:buSzPts val="1400"/>
              <a:buNone/>
              <a:defRPr sz="1800" b="0" i="0" u="none" strike="noStrike" cap="none">
                <a:solidFill>
                  <a:schemeClr val="dk1"/>
                </a:solidFill>
                <a:latin typeface="Rockwell"/>
                <a:ea typeface="Rockwell"/>
                <a:cs typeface="Rockwell"/>
                <a:sym typeface="Rockwell"/>
              </a:defRPr>
            </a:lvl6pPr>
            <a:lvl7pPr marR="0" lvl="6" algn="l" rtl="0">
              <a:spcBef>
                <a:spcPts val="0"/>
              </a:spcBef>
              <a:spcAft>
                <a:spcPts val="0"/>
              </a:spcAft>
              <a:buSzPts val="1400"/>
              <a:buNone/>
              <a:defRPr sz="1800" b="0" i="0" u="none" strike="noStrike" cap="none">
                <a:solidFill>
                  <a:schemeClr val="dk1"/>
                </a:solidFill>
                <a:latin typeface="Rockwell"/>
                <a:ea typeface="Rockwell"/>
                <a:cs typeface="Rockwell"/>
                <a:sym typeface="Rockwell"/>
              </a:defRPr>
            </a:lvl7pPr>
            <a:lvl8pPr marR="0" lvl="7" algn="l" rtl="0">
              <a:spcBef>
                <a:spcPts val="0"/>
              </a:spcBef>
              <a:spcAft>
                <a:spcPts val="0"/>
              </a:spcAft>
              <a:buSzPts val="1400"/>
              <a:buNone/>
              <a:defRPr sz="1800" b="0" i="0" u="none" strike="noStrike" cap="none">
                <a:solidFill>
                  <a:schemeClr val="dk1"/>
                </a:solidFill>
                <a:latin typeface="Rockwell"/>
                <a:ea typeface="Rockwell"/>
                <a:cs typeface="Rockwell"/>
                <a:sym typeface="Rockwell"/>
              </a:defRPr>
            </a:lvl8pPr>
            <a:lvl9pPr marR="0" lvl="8" algn="l" rtl="0">
              <a:spcBef>
                <a:spcPts val="0"/>
              </a:spcBef>
              <a:spcAft>
                <a:spcPts val="0"/>
              </a:spcAft>
              <a:buSzPts val="1400"/>
              <a:buNone/>
              <a:defRPr sz="1800" b="0" i="0" u="none" strike="noStrike" cap="none">
                <a:solidFill>
                  <a:schemeClr val="dk1"/>
                </a:solidFill>
                <a:latin typeface="Rockwell"/>
                <a:ea typeface="Rockwell"/>
                <a:cs typeface="Rockwell"/>
                <a:sym typeface="Rockwell"/>
              </a:defRPr>
            </a:lvl9pPr>
          </a:lstStyle>
          <a:p>
            <a:endParaRPr/>
          </a:p>
        </p:txBody>
      </p:sp>
      <p:sp>
        <p:nvSpPr>
          <p:cNvPr id="97" name="Shape 97"/>
          <p:cNvSpPr txBox="1">
            <a:spLocks noGrp="1"/>
          </p:cNvSpPr>
          <p:nvPr>
            <p:ph type="sldNum" idx="12"/>
          </p:nvPr>
        </p:nvSpPr>
        <p:spPr>
          <a:xfrm>
            <a:off x="11311128" y="6272784"/>
            <a:ext cx="640080" cy="365125"/>
          </a:xfrm>
          <a:prstGeom prst="rect">
            <a:avLst/>
          </a:prstGeom>
          <a:noFill/>
          <a:ln>
            <a:noFill/>
          </a:ln>
        </p:spPr>
        <p:txBody>
          <a:bodyPr spcFirstLastPara="1" wrap="square" lIns="91425" tIns="45700" rIns="91425" bIns="45700" anchor="ctr" anchorCtr="0">
            <a:noAutofit/>
          </a:bodyPr>
          <a:lstStyle>
            <a:lvl1pPr marL="0" marR="0" lvl="0" indent="0" algn="ctr" rtl="0">
              <a:spcBef>
                <a:spcPts val="0"/>
              </a:spcBef>
              <a:buNone/>
              <a:defRPr sz="1400" b="1">
                <a:solidFill>
                  <a:srgbClr val="FFFFFF"/>
                </a:solidFill>
                <a:latin typeface="Rokkitt"/>
                <a:ea typeface="Rokkitt"/>
                <a:cs typeface="Rokkitt"/>
                <a:sym typeface="Rokkitt"/>
              </a:defRPr>
            </a:lvl1pPr>
            <a:lvl2pPr marL="0" marR="0" lvl="1" indent="0" algn="ctr" rtl="0">
              <a:spcBef>
                <a:spcPts val="0"/>
              </a:spcBef>
              <a:buNone/>
              <a:defRPr sz="1400" b="1">
                <a:solidFill>
                  <a:srgbClr val="FFFFFF"/>
                </a:solidFill>
                <a:latin typeface="Rokkitt"/>
                <a:ea typeface="Rokkitt"/>
                <a:cs typeface="Rokkitt"/>
                <a:sym typeface="Rokkitt"/>
              </a:defRPr>
            </a:lvl2pPr>
            <a:lvl3pPr marL="0" marR="0" lvl="2" indent="0" algn="ctr" rtl="0">
              <a:spcBef>
                <a:spcPts val="0"/>
              </a:spcBef>
              <a:buNone/>
              <a:defRPr sz="1400" b="1">
                <a:solidFill>
                  <a:srgbClr val="FFFFFF"/>
                </a:solidFill>
                <a:latin typeface="Rokkitt"/>
                <a:ea typeface="Rokkitt"/>
                <a:cs typeface="Rokkitt"/>
                <a:sym typeface="Rokkitt"/>
              </a:defRPr>
            </a:lvl3pPr>
            <a:lvl4pPr marL="0" marR="0" lvl="3" indent="0" algn="ctr" rtl="0">
              <a:spcBef>
                <a:spcPts val="0"/>
              </a:spcBef>
              <a:buNone/>
              <a:defRPr sz="1400" b="1">
                <a:solidFill>
                  <a:srgbClr val="FFFFFF"/>
                </a:solidFill>
                <a:latin typeface="Rokkitt"/>
                <a:ea typeface="Rokkitt"/>
                <a:cs typeface="Rokkitt"/>
                <a:sym typeface="Rokkitt"/>
              </a:defRPr>
            </a:lvl4pPr>
            <a:lvl5pPr marL="0" marR="0" lvl="4" indent="0" algn="ctr" rtl="0">
              <a:spcBef>
                <a:spcPts val="0"/>
              </a:spcBef>
              <a:buNone/>
              <a:defRPr sz="1400" b="1">
                <a:solidFill>
                  <a:srgbClr val="FFFFFF"/>
                </a:solidFill>
                <a:latin typeface="Rokkitt"/>
                <a:ea typeface="Rokkitt"/>
                <a:cs typeface="Rokkitt"/>
                <a:sym typeface="Rokkitt"/>
              </a:defRPr>
            </a:lvl5pPr>
            <a:lvl6pPr marL="0" marR="0" lvl="5" indent="0" algn="ctr" rtl="0">
              <a:spcBef>
                <a:spcPts val="0"/>
              </a:spcBef>
              <a:buNone/>
              <a:defRPr sz="1400" b="1">
                <a:solidFill>
                  <a:srgbClr val="FFFFFF"/>
                </a:solidFill>
                <a:latin typeface="Rokkitt"/>
                <a:ea typeface="Rokkitt"/>
                <a:cs typeface="Rokkitt"/>
                <a:sym typeface="Rokkitt"/>
              </a:defRPr>
            </a:lvl6pPr>
            <a:lvl7pPr marL="0" marR="0" lvl="6" indent="0" algn="ctr" rtl="0">
              <a:spcBef>
                <a:spcPts val="0"/>
              </a:spcBef>
              <a:buNone/>
              <a:defRPr sz="1400" b="1">
                <a:solidFill>
                  <a:srgbClr val="FFFFFF"/>
                </a:solidFill>
                <a:latin typeface="Rokkitt"/>
                <a:ea typeface="Rokkitt"/>
                <a:cs typeface="Rokkitt"/>
                <a:sym typeface="Rokkitt"/>
              </a:defRPr>
            </a:lvl7pPr>
            <a:lvl8pPr marL="0" marR="0" lvl="7" indent="0" algn="ctr" rtl="0">
              <a:spcBef>
                <a:spcPts val="0"/>
              </a:spcBef>
              <a:buNone/>
              <a:defRPr sz="1400" b="1">
                <a:solidFill>
                  <a:srgbClr val="FFFFFF"/>
                </a:solidFill>
                <a:latin typeface="Rokkitt"/>
                <a:ea typeface="Rokkitt"/>
                <a:cs typeface="Rokkitt"/>
                <a:sym typeface="Rokkitt"/>
              </a:defRPr>
            </a:lvl8pPr>
            <a:lvl9pPr marL="0" marR="0" lvl="8" indent="0" algn="ctr" rtl="0">
              <a:spcBef>
                <a:spcPts val="0"/>
              </a:spcBef>
              <a:buNone/>
              <a:defRPr sz="1400" b="1">
                <a:solidFill>
                  <a:srgbClr val="FFFFFF"/>
                </a:solidFill>
                <a:latin typeface="Rokkitt"/>
                <a:ea typeface="Rokkitt"/>
                <a:cs typeface="Rokkitt"/>
                <a:sym typeface="Rokkitt"/>
              </a:defRPr>
            </a:lvl9pPr>
          </a:lstStyle>
          <a:p>
            <a:pPr marL="0" lvl="0" indent="0">
              <a:spcBef>
                <a:spcPts val="0"/>
              </a:spcBef>
              <a:spcAft>
                <a:spcPts val="0"/>
              </a:spcAft>
              <a:buNone/>
            </a:pPr>
            <a:fld id="{00000000-1234-1234-1234-123412341234}" type="slidenum">
              <a:rPr lang="en-US"/>
              <a:pPr marL="0" lvl="0" indent="0">
                <a:spcBef>
                  <a:spcPts val="0"/>
                </a:spcBef>
                <a:spcAft>
                  <a:spcPts val="0"/>
                </a:spcAft>
                <a:buNone/>
              </a:pP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98"/>
        <p:cNvGrpSpPr/>
        <p:nvPr/>
      </p:nvGrpSpPr>
      <p:grpSpPr>
        <a:xfrm>
          <a:off x="0" y="0"/>
          <a:ext cx="0" cy="0"/>
          <a:chOff x="0" y="0"/>
          <a:chExt cx="0" cy="0"/>
        </a:xfrm>
      </p:grpSpPr>
      <p:sp>
        <p:nvSpPr>
          <p:cNvPr id="99" name="Shape 99"/>
          <p:cNvSpPr txBox="1">
            <a:spLocks noGrp="1"/>
          </p:cNvSpPr>
          <p:nvPr>
            <p:ph type="title"/>
          </p:nvPr>
        </p:nvSpPr>
        <p:spPr>
          <a:xfrm rot="5400000">
            <a:off x="7181850" y="2076450"/>
            <a:ext cx="5638800" cy="2552700"/>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SzPts val="5400"/>
              <a:buFont typeface="Rokkitt"/>
              <a:buNone/>
              <a:defRPr sz="5400" b="0" i="0" u="none" strike="noStrike" cap="none">
                <a:latin typeface="Rokkitt"/>
                <a:ea typeface="Rokkitt"/>
                <a:cs typeface="Rokkitt"/>
                <a:sym typeface="Rokkit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00" name="Shape 100"/>
          <p:cNvSpPr txBox="1">
            <a:spLocks noGrp="1"/>
          </p:cNvSpPr>
          <p:nvPr>
            <p:ph type="body" idx="1"/>
          </p:nvPr>
        </p:nvSpPr>
        <p:spPr>
          <a:xfrm rot="5400000">
            <a:off x="2000250" y="-400050"/>
            <a:ext cx="5638800" cy="7505700"/>
          </a:xfrm>
          <a:prstGeom prst="rect">
            <a:avLst/>
          </a:prstGeom>
          <a:noFill/>
          <a:ln>
            <a:noFill/>
          </a:ln>
        </p:spPr>
        <p:txBody>
          <a:bodyPr spcFirstLastPara="1" wrap="square" lIns="91425" tIns="91425" rIns="91425" bIns="91425" anchor="t" anchorCtr="0"/>
          <a:lstStyle>
            <a:lvl1pPr marL="457200" marR="0" lvl="0" indent="-336550" algn="l" rtl="0">
              <a:lnSpc>
                <a:spcPct val="90000"/>
              </a:lnSpc>
              <a:spcBef>
                <a:spcPts val="1200"/>
              </a:spcBef>
              <a:spcAft>
                <a:spcPts val="0"/>
              </a:spcAft>
              <a:buClr>
                <a:srgbClr val="9E3611"/>
              </a:buClr>
              <a:buSzPts val="1700"/>
              <a:buFont typeface="Noto Sans Symbols"/>
              <a:buChar char="▪"/>
              <a:defRPr sz="2000" b="0" i="0" u="none" strike="noStrike" cap="none">
                <a:solidFill>
                  <a:schemeClr val="dk1"/>
                </a:solidFill>
                <a:latin typeface="Rockwell"/>
                <a:ea typeface="Rockwell"/>
                <a:cs typeface="Rockwell"/>
                <a:sym typeface="Rockwell"/>
              </a:defRPr>
            </a:lvl1pPr>
            <a:lvl2pPr marL="914400" marR="0" lvl="1" indent="-325755" algn="l" rtl="0">
              <a:lnSpc>
                <a:spcPct val="90000"/>
              </a:lnSpc>
              <a:spcBef>
                <a:spcPts val="400"/>
              </a:spcBef>
              <a:spcAft>
                <a:spcPts val="0"/>
              </a:spcAft>
              <a:buClr>
                <a:srgbClr val="9E3611"/>
              </a:buClr>
              <a:buSzPts val="1530"/>
              <a:buFont typeface="Noto Sans Symbols"/>
              <a:buChar char="▪"/>
              <a:defRPr sz="1800" b="0" i="0" u="none" strike="noStrike" cap="none">
                <a:solidFill>
                  <a:schemeClr val="dk1"/>
                </a:solidFill>
                <a:latin typeface="Rockwell"/>
                <a:ea typeface="Rockwell"/>
                <a:cs typeface="Rockwell"/>
                <a:sym typeface="Rockwell"/>
              </a:defRPr>
            </a:lvl2pPr>
            <a:lvl3pPr marL="1371600" marR="0" lvl="2" indent="-314960" algn="l" rtl="0">
              <a:lnSpc>
                <a:spcPct val="90000"/>
              </a:lnSpc>
              <a:spcBef>
                <a:spcPts val="400"/>
              </a:spcBef>
              <a:spcAft>
                <a:spcPts val="0"/>
              </a:spcAft>
              <a:buClr>
                <a:srgbClr val="9E3611"/>
              </a:buClr>
              <a:buSzPts val="1360"/>
              <a:buFont typeface="Noto Sans Symbols"/>
              <a:buChar char="▪"/>
              <a:defRPr sz="1600" b="0" i="0" u="none" strike="noStrike" cap="none">
                <a:solidFill>
                  <a:schemeClr val="dk1"/>
                </a:solidFill>
                <a:latin typeface="Rockwell"/>
                <a:ea typeface="Rockwell"/>
                <a:cs typeface="Rockwell"/>
                <a:sym typeface="Rockwell"/>
              </a:defRPr>
            </a:lvl3pPr>
            <a:lvl4pPr marL="1828800" marR="0" lvl="3" indent="-314960" algn="l" rtl="0">
              <a:lnSpc>
                <a:spcPct val="90000"/>
              </a:lnSpc>
              <a:spcBef>
                <a:spcPts val="400"/>
              </a:spcBef>
              <a:spcAft>
                <a:spcPts val="0"/>
              </a:spcAft>
              <a:buClr>
                <a:srgbClr val="9E3611"/>
              </a:buClr>
              <a:buSzPts val="1360"/>
              <a:buFont typeface="Noto Sans Symbols"/>
              <a:buChar char="▪"/>
              <a:defRPr sz="1600" b="0" i="0" u="none" strike="noStrike" cap="none">
                <a:solidFill>
                  <a:schemeClr val="dk1"/>
                </a:solidFill>
                <a:latin typeface="Rockwell"/>
                <a:ea typeface="Rockwell"/>
                <a:cs typeface="Rockwell"/>
                <a:sym typeface="Rockwell"/>
              </a:defRPr>
            </a:lvl4pPr>
            <a:lvl5pPr marL="2286000" marR="0" lvl="4" indent="-314960" algn="l" rtl="0">
              <a:lnSpc>
                <a:spcPct val="90000"/>
              </a:lnSpc>
              <a:spcBef>
                <a:spcPts val="400"/>
              </a:spcBef>
              <a:spcAft>
                <a:spcPts val="0"/>
              </a:spcAft>
              <a:buClr>
                <a:srgbClr val="9E3611"/>
              </a:buClr>
              <a:buSzPts val="1360"/>
              <a:buFont typeface="Noto Sans Symbols"/>
              <a:buChar char="▪"/>
              <a:defRPr sz="1600" b="0" i="0" u="none" strike="noStrike" cap="none">
                <a:solidFill>
                  <a:schemeClr val="dk1"/>
                </a:solidFill>
                <a:latin typeface="Rockwell"/>
                <a:ea typeface="Rockwell"/>
                <a:cs typeface="Rockwell"/>
                <a:sym typeface="Rockwell"/>
              </a:defRPr>
            </a:lvl5pPr>
            <a:lvl6pPr marL="2743200" marR="0" lvl="5" indent="-314960" algn="l" rtl="0">
              <a:lnSpc>
                <a:spcPct val="90000"/>
              </a:lnSpc>
              <a:spcBef>
                <a:spcPts val="400"/>
              </a:spcBef>
              <a:spcAft>
                <a:spcPts val="0"/>
              </a:spcAft>
              <a:buClr>
                <a:srgbClr val="9E3611"/>
              </a:buClr>
              <a:buSzPts val="1360"/>
              <a:buFont typeface="Noto Sans Symbols"/>
              <a:buChar char="▪"/>
              <a:defRPr sz="1600" b="0" i="0" u="none" strike="noStrike" cap="none">
                <a:solidFill>
                  <a:schemeClr val="dk1"/>
                </a:solidFill>
                <a:latin typeface="Rockwell"/>
                <a:ea typeface="Rockwell"/>
                <a:cs typeface="Rockwell"/>
                <a:sym typeface="Rockwell"/>
              </a:defRPr>
            </a:lvl6pPr>
            <a:lvl7pPr marL="3200400" marR="0" lvl="6" indent="-314960" algn="l" rtl="0">
              <a:lnSpc>
                <a:spcPct val="90000"/>
              </a:lnSpc>
              <a:spcBef>
                <a:spcPts val="400"/>
              </a:spcBef>
              <a:spcAft>
                <a:spcPts val="0"/>
              </a:spcAft>
              <a:buClr>
                <a:srgbClr val="9E3611"/>
              </a:buClr>
              <a:buSzPts val="1360"/>
              <a:buFont typeface="Noto Sans Symbols"/>
              <a:buChar char="▪"/>
              <a:defRPr sz="1600" b="0" i="0" u="none" strike="noStrike" cap="none">
                <a:solidFill>
                  <a:schemeClr val="dk1"/>
                </a:solidFill>
                <a:latin typeface="Rockwell"/>
                <a:ea typeface="Rockwell"/>
                <a:cs typeface="Rockwell"/>
                <a:sym typeface="Rockwell"/>
              </a:defRPr>
            </a:lvl7pPr>
            <a:lvl8pPr marL="3657600" marR="0" lvl="7" indent="-314959" algn="l" rtl="0">
              <a:lnSpc>
                <a:spcPct val="90000"/>
              </a:lnSpc>
              <a:spcBef>
                <a:spcPts val="400"/>
              </a:spcBef>
              <a:spcAft>
                <a:spcPts val="0"/>
              </a:spcAft>
              <a:buClr>
                <a:srgbClr val="9E3611"/>
              </a:buClr>
              <a:buSzPts val="1360"/>
              <a:buFont typeface="Noto Sans Symbols"/>
              <a:buChar char="▪"/>
              <a:defRPr sz="1600" b="0" i="0" u="none" strike="noStrike" cap="none">
                <a:solidFill>
                  <a:schemeClr val="dk1"/>
                </a:solidFill>
                <a:latin typeface="Rockwell"/>
                <a:ea typeface="Rockwell"/>
                <a:cs typeface="Rockwell"/>
                <a:sym typeface="Rockwell"/>
              </a:defRPr>
            </a:lvl8pPr>
            <a:lvl9pPr marL="4114800" marR="0" lvl="8" indent="-314959" algn="l" rtl="0">
              <a:lnSpc>
                <a:spcPct val="90000"/>
              </a:lnSpc>
              <a:spcBef>
                <a:spcPts val="400"/>
              </a:spcBef>
              <a:spcAft>
                <a:spcPts val="200"/>
              </a:spcAft>
              <a:buClr>
                <a:srgbClr val="9E3611"/>
              </a:buClr>
              <a:buSzPts val="1360"/>
              <a:buFont typeface="Noto Sans Symbols"/>
              <a:buChar char="▪"/>
              <a:defRPr sz="1600" b="0" i="0" u="none" strike="noStrike" cap="none">
                <a:solidFill>
                  <a:schemeClr val="dk1"/>
                </a:solidFill>
                <a:latin typeface="Rockwell"/>
                <a:ea typeface="Rockwell"/>
                <a:cs typeface="Rockwell"/>
                <a:sym typeface="Rockwell"/>
              </a:defRPr>
            </a:lvl9pPr>
          </a:lstStyle>
          <a:p>
            <a:endParaRPr/>
          </a:p>
        </p:txBody>
      </p:sp>
      <p:sp>
        <p:nvSpPr>
          <p:cNvPr id="101" name="Shape 101"/>
          <p:cNvSpPr txBox="1">
            <a:spLocks noGrp="1"/>
          </p:cNvSpPr>
          <p:nvPr>
            <p:ph type="dt" idx="10"/>
          </p:nvPr>
        </p:nvSpPr>
        <p:spPr>
          <a:xfrm>
            <a:off x="7964424" y="6272784"/>
            <a:ext cx="3273552" cy="365125"/>
          </a:xfrm>
          <a:prstGeom prst="rect">
            <a:avLst/>
          </a:prstGeom>
          <a:noFill/>
          <a:ln>
            <a:noFill/>
          </a:ln>
        </p:spPr>
        <p:txBody>
          <a:bodyPr spcFirstLastPara="1" wrap="square" lIns="91425" tIns="91425" rIns="91425" bIns="91425" anchor="ctr" anchorCtr="0"/>
          <a:lstStyle>
            <a:lvl1pPr marR="0" lvl="0" algn="r" rtl="0">
              <a:spcBef>
                <a:spcPts val="0"/>
              </a:spcBef>
              <a:spcAft>
                <a:spcPts val="0"/>
              </a:spcAft>
              <a:buSzPts val="1400"/>
              <a:buNone/>
              <a:defRPr sz="1100">
                <a:solidFill>
                  <a:schemeClr val="dk2"/>
                </a:solidFill>
                <a:latin typeface="Rockwell"/>
                <a:ea typeface="Rockwell"/>
                <a:cs typeface="Rockwell"/>
                <a:sym typeface="Rockwell"/>
              </a:defRPr>
            </a:lvl1pPr>
            <a:lvl2pPr marR="0" lvl="1" algn="l" rtl="0">
              <a:spcBef>
                <a:spcPts val="0"/>
              </a:spcBef>
              <a:spcAft>
                <a:spcPts val="0"/>
              </a:spcAft>
              <a:buSzPts val="1400"/>
              <a:buNone/>
              <a:defRPr sz="1800" b="0" i="0" u="none" strike="noStrike" cap="none">
                <a:solidFill>
                  <a:schemeClr val="dk1"/>
                </a:solidFill>
                <a:latin typeface="Rockwell"/>
                <a:ea typeface="Rockwell"/>
                <a:cs typeface="Rockwell"/>
                <a:sym typeface="Rockwell"/>
              </a:defRPr>
            </a:lvl2pPr>
            <a:lvl3pPr marR="0" lvl="2" algn="l" rtl="0">
              <a:spcBef>
                <a:spcPts val="0"/>
              </a:spcBef>
              <a:spcAft>
                <a:spcPts val="0"/>
              </a:spcAft>
              <a:buSzPts val="1400"/>
              <a:buNone/>
              <a:defRPr sz="1800" b="0" i="0" u="none" strike="noStrike" cap="none">
                <a:solidFill>
                  <a:schemeClr val="dk1"/>
                </a:solidFill>
                <a:latin typeface="Rockwell"/>
                <a:ea typeface="Rockwell"/>
                <a:cs typeface="Rockwell"/>
                <a:sym typeface="Rockwell"/>
              </a:defRPr>
            </a:lvl3pPr>
            <a:lvl4pPr marR="0" lvl="3" algn="l" rtl="0">
              <a:spcBef>
                <a:spcPts val="0"/>
              </a:spcBef>
              <a:spcAft>
                <a:spcPts val="0"/>
              </a:spcAft>
              <a:buSzPts val="1400"/>
              <a:buNone/>
              <a:defRPr sz="1800" b="0" i="0" u="none" strike="noStrike" cap="none">
                <a:solidFill>
                  <a:schemeClr val="dk1"/>
                </a:solidFill>
                <a:latin typeface="Rockwell"/>
                <a:ea typeface="Rockwell"/>
                <a:cs typeface="Rockwell"/>
                <a:sym typeface="Rockwell"/>
              </a:defRPr>
            </a:lvl4pPr>
            <a:lvl5pPr marR="0" lvl="4" algn="l" rtl="0">
              <a:spcBef>
                <a:spcPts val="0"/>
              </a:spcBef>
              <a:spcAft>
                <a:spcPts val="0"/>
              </a:spcAft>
              <a:buSzPts val="1400"/>
              <a:buNone/>
              <a:defRPr sz="1800" b="0" i="0" u="none" strike="noStrike" cap="none">
                <a:solidFill>
                  <a:schemeClr val="dk1"/>
                </a:solidFill>
                <a:latin typeface="Rockwell"/>
                <a:ea typeface="Rockwell"/>
                <a:cs typeface="Rockwell"/>
                <a:sym typeface="Rockwell"/>
              </a:defRPr>
            </a:lvl5pPr>
            <a:lvl6pPr marR="0" lvl="5" algn="l" rtl="0">
              <a:spcBef>
                <a:spcPts val="0"/>
              </a:spcBef>
              <a:spcAft>
                <a:spcPts val="0"/>
              </a:spcAft>
              <a:buSzPts val="1400"/>
              <a:buNone/>
              <a:defRPr sz="1800" b="0" i="0" u="none" strike="noStrike" cap="none">
                <a:solidFill>
                  <a:schemeClr val="dk1"/>
                </a:solidFill>
                <a:latin typeface="Rockwell"/>
                <a:ea typeface="Rockwell"/>
                <a:cs typeface="Rockwell"/>
                <a:sym typeface="Rockwell"/>
              </a:defRPr>
            </a:lvl6pPr>
            <a:lvl7pPr marR="0" lvl="6" algn="l" rtl="0">
              <a:spcBef>
                <a:spcPts val="0"/>
              </a:spcBef>
              <a:spcAft>
                <a:spcPts val="0"/>
              </a:spcAft>
              <a:buSzPts val="1400"/>
              <a:buNone/>
              <a:defRPr sz="1800" b="0" i="0" u="none" strike="noStrike" cap="none">
                <a:solidFill>
                  <a:schemeClr val="dk1"/>
                </a:solidFill>
                <a:latin typeface="Rockwell"/>
                <a:ea typeface="Rockwell"/>
                <a:cs typeface="Rockwell"/>
                <a:sym typeface="Rockwell"/>
              </a:defRPr>
            </a:lvl7pPr>
            <a:lvl8pPr marR="0" lvl="7" algn="l" rtl="0">
              <a:spcBef>
                <a:spcPts val="0"/>
              </a:spcBef>
              <a:spcAft>
                <a:spcPts val="0"/>
              </a:spcAft>
              <a:buSzPts val="1400"/>
              <a:buNone/>
              <a:defRPr sz="1800" b="0" i="0" u="none" strike="noStrike" cap="none">
                <a:solidFill>
                  <a:schemeClr val="dk1"/>
                </a:solidFill>
                <a:latin typeface="Rockwell"/>
                <a:ea typeface="Rockwell"/>
                <a:cs typeface="Rockwell"/>
                <a:sym typeface="Rockwell"/>
              </a:defRPr>
            </a:lvl8pPr>
            <a:lvl9pPr marR="0" lvl="8" algn="l" rtl="0">
              <a:spcBef>
                <a:spcPts val="0"/>
              </a:spcBef>
              <a:spcAft>
                <a:spcPts val="0"/>
              </a:spcAft>
              <a:buSzPts val="1400"/>
              <a:buNone/>
              <a:defRPr sz="1800" b="0" i="0" u="none" strike="noStrike" cap="none">
                <a:solidFill>
                  <a:schemeClr val="dk1"/>
                </a:solidFill>
                <a:latin typeface="Rockwell"/>
                <a:ea typeface="Rockwell"/>
                <a:cs typeface="Rockwell"/>
                <a:sym typeface="Rockwell"/>
              </a:defRPr>
            </a:lvl9pPr>
          </a:lstStyle>
          <a:p>
            <a:endParaRPr/>
          </a:p>
        </p:txBody>
      </p:sp>
      <p:sp>
        <p:nvSpPr>
          <p:cNvPr id="102" name="Shape 102"/>
          <p:cNvSpPr txBox="1">
            <a:spLocks noGrp="1"/>
          </p:cNvSpPr>
          <p:nvPr>
            <p:ph type="ftr" idx="11"/>
          </p:nvPr>
        </p:nvSpPr>
        <p:spPr>
          <a:xfrm>
            <a:off x="1088136" y="6272784"/>
            <a:ext cx="6327648" cy="365125"/>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1100">
                <a:solidFill>
                  <a:schemeClr val="dk2"/>
                </a:solidFill>
                <a:latin typeface="Rockwell"/>
                <a:ea typeface="Rockwell"/>
                <a:cs typeface="Rockwell"/>
                <a:sym typeface="Rockwell"/>
              </a:defRPr>
            </a:lvl1pPr>
            <a:lvl2pPr marR="0" lvl="1" algn="l" rtl="0">
              <a:spcBef>
                <a:spcPts val="0"/>
              </a:spcBef>
              <a:spcAft>
                <a:spcPts val="0"/>
              </a:spcAft>
              <a:buSzPts val="1400"/>
              <a:buNone/>
              <a:defRPr sz="1800" b="0" i="0" u="none" strike="noStrike" cap="none">
                <a:solidFill>
                  <a:schemeClr val="dk1"/>
                </a:solidFill>
                <a:latin typeface="Rockwell"/>
                <a:ea typeface="Rockwell"/>
                <a:cs typeface="Rockwell"/>
                <a:sym typeface="Rockwell"/>
              </a:defRPr>
            </a:lvl2pPr>
            <a:lvl3pPr marR="0" lvl="2" algn="l" rtl="0">
              <a:spcBef>
                <a:spcPts val="0"/>
              </a:spcBef>
              <a:spcAft>
                <a:spcPts val="0"/>
              </a:spcAft>
              <a:buSzPts val="1400"/>
              <a:buNone/>
              <a:defRPr sz="1800" b="0" i="0" u="none" strike="noStrike" cap="none">
                <a:solidFill>
                  <a:schemeClr val="dk1"/>
                </a:solidFill>
                <a:latin typeface="Rockwell"/>
                <a:ea typeface="Rockwell"/>
                <a:cs typeface="Rockwell"/>
                <a:sym typeface="Rockwell"/>
              </a:defRPr>
            </a:lvl3pPr>
            <a:lvl4pPr marR="0" lvl="3" algn="l" rtl="0">
              <a:spcBef>
                <a:spcPts val="0"/>
              </a:spcBef>
              <a:spcAft>
                <a:spcPts val="0"/>
              </a:spcAft>
              <a:buSzPts val="1400"/>
              <a:buNone/>
              <a:defRPr sz="1800" b="0" i="0" u="none" strike="noStrike" cap="none">
                <a:solidFill>
                  <a:schemeClr val="dk1"/>
                </a:solidFill>
                <a:latin typeface="Rockwell"/>
                <a:ea typeface="Rockwell"/>
                <a:cs typeface="Rockwell"/>
                <a:sym typeface="Rockwell"/>
              </a:defRPr>
            </a:lvl4pPr>
            <a:lvl5pPr marR="0" lvl="4" algn="l" rtl="0">
              <a:spcBef>
                <a:spcPts val="0"/>
              </a:spcBef>
              <a:spcAft>
                <a:spcPts val="0"/>
              </a:spcAft>
              <a:buSzPts val="1400"/>
              <a:buNone/>
              <a:defRPr sz="1800" b="0" i="0" u="none" strike="noStrike" cap="none">
                <a:solidFill>
                  <a:schemeClr val="dk1"/>
                </a:solidFill>
                <a:latin typeface="Rockwell"/>
                <a:ea typeface="Rockwell"/>
                <a:cs typeface="Rockwell"/>
                <a:sym typeface="Rockwell"/>
              </a:defRPr>
            </a:lvl5pPr>
            <a:lvl6pPr marR="0" lvl="5" algn="l" rtl="0">
              <a:spcBef>
                <a:spcPts val="0"/>
              </a:spcBef>
              <a:spcAft>
                <a:spcPts val="0"/>
              </a:spcAft>
              <a:buSzPts val="1400"/>
              <a:buNone/>
              <a:defRPr sz="1800" b="0" i="0" u="none" strike="noStrike" cap="none">
                <a:solidFill>
                  <a:schemeClr val="dk1"/>
                </a:solidFill>
                <a:latin typeface="Rockwell"/>
                <a:ea typeface="Rockwell"/>
                <a:cs typeface="Rockwell"/>
                <a:sym typeface="Rockwell"/>
              </a:defRPr>
            </a:lvl6pPr>
            <a:lvl7pPr marR="0" lvl="6" algn="l" rtl="0">
              <a:spcBef>
                <a:spcPts val="0"/>
              </a:spcBef>
              <a:spcAft>
                <a:spcPts val="0"/>
              </a:spcAft>
              <a:buSzPts val="1400"/>
              <a:buNone/>
              <a:defRPr sz="1800" b="0" i="0" u="none" strike="noStrike" cap="none">
                <a:solidFill>
                  <a:schemeClr val="dk1"/>
                </a:solidFill>
                <a:latin typeface="Rockwell"/>
                <a:ea typeface="Rockwell"/>
                <a:cs typeface="Rockwell"/>
                <a:sym typeface="Rockwell"/>
              </a:defRPr>
            </a:lvl7pPr>
            <a:lvl8pPr marR="0" lvl="7" algn="l" rtl="0">
              <a:spcBef>
                <a:spcPts val="0"/>
              </a:spcBef>
              <a:spcAft>
                <a:spcPts val="0"/>
              </a:spcAft>
              <a:buSzPts val="1400"/>
              <a:buNone/>
              <a:defRPr sz="1800" b="0" i="0" u="none" strike="noStrike" cap="none">
                <a:solidFill>
                  <a:schemeClr val="dk1"/>
                </a:solidFill>
                <a:latin typeface="Rockwell"/>
                <a:ea typeface="Rockwell"/>
                <a:cs typeface="Rockwell"/>
                <a:sym typeface="Rockwell"/>
              </a:defRPr>
            </a:lvl8pPr>
            <a:lvl9pPr marR="0" lvl="8" algn="l" rtl="0">
              <a:spcBef>
                <a:spcPts val="0"/>
              </a:spcBef>
              <a:spcAft>
                <a:spcPts val="0"/>
              </a:spcAft>
              <a:buSzPts val="1400"/>
              <a:buNone/>
              <a:defRPr sz="1800" b="0" i="0" u="none" strike="noStrike" cap="none">
                <a:solidFill>
                  <a:schemeClr val="dk1"/>
                </a:solidFill>
                <a:latin typeface="Rockwell"/>
                <a:ea typeface="Rockwell"/>
                <a:cs typeface="Rockwell"/>
                <a:sym typeface="Rockwell"/>
              </a:defRPr>
            </a:lvl9pPr>
          </a:lstStyle>
          <a:p>
            <a:endParaRPr/>
          </a:p>
        </p:txBody>
      </p:sp>
      <p:sp>
        <p:nvSpPr>
          <p:cNvPr id="103" name="Shape 103"/>
          <p:cNvSpPr txBox="1">
            <a:spLocks noGrp="1"/>
          </p:cNvSpPr>
          <p:nvPr>
            <p:ph type="sldNum" idx="12"/>
          </p:nvPr>
        </p:nvSpPr>
        <p:spPr>
          <a:xfrm>
            <a:off x="11311128" y="6272784"/>
            <a:ext cx="640080" cy="365125"/>
          </a:xfrm>
          <a:prstGeom prst="rect">
            <a:avLst/>
          </a:prstGeom>
          <a:noFill/>
          <a:ln>
            <a:noFill/>
          </a:ln>
        </p:spPr>
        <p:txBody>
          <a:bodyPr spcFirstLastPara="1" wrap="square" lIns="91425" tIns="45700" rIns="91425" bIns="45700" anchor="ctr" anchorCtr="0">
            <a:noAutofit/>
          </a:bodyPr>
          <a:lstStyle>
            <a:lvl1pPr marL="0" marR="0" lvl="0" indent="0" algn="ctr" rtl="0">
              <a:spcBef>
                <a:spcPts val="0"/>
              </a:spcBef>
              <a:buNone/>
              <a:defRPr sz="1400" b="1">
                <a:solidFill>
                  <a:srgbClr val="FFFFFF"/>
                </a:solidFill>
                <a:latin typeface="Rokkitt"/>
                <a:ea typeface="Rokkitt"/>
                <a:cs typeface="Rokkitt"/>
                <a:sym typeface="Rokkitt"/>
              </a:defRPr>
            </a:lvl1pPr>
            <a:lvl2pPr marL="0" marR="0" lvl="1" indent="0" algn="ctr" rtl="0">
              <a:spcBef>
                <a:spcPts val="0"/>
              </a:spcBef>
              <a:buNone/>
              <a:defRPr sz="1400" b="1">
                <a:solidFill>
                  <a:srgbClr val="FFFFFF"/>
                </a:solidFill>
                <a:latin typeface="Rokkitt"/>
                <a:ea typeface="Rokkitt"/>
                <a:cs typeface="Rokkitt"/>
                <a:sym typeface="Rokkitt"/>
              </a:defRPr>
            </a:lvl2pPr>
            <a:lvl3pPr marL="0" marR="0" lvl="2" indent="0" algn="ctr" rtl="0">
              <a:spcBef>
                <a:spcPts val="0"/>
              </a:spcBef>
              <a:buNone/>
              <a:defRPr sz="1400" b="1">
                <a:solidFill>
                  <a:srgbClr val="FFFFFF"/>
                </a:solidFill>
                <a:latin typeface="Rokkitt"/>
                <a:ea typeface="Rokkitt"/>
                <a:cs typeface="Rokkitt"/>
                <a:sym typeface="Rokkitt"/>
              </a:defRPr>
            </a:lvl3pPr>
            <a:lvl4pPr marL="0" marR="0" lvl="3" indent="0" algn="ctr" rtl="0">
              <a:spcBef>
                <a:spcPts val="0"/>
              </a:spcBef>
              <a:buNone/>
              <a:defRPr sz="1400" b="1">
                <a:solidFill>
                  <a:srgbClr val="FFFFFF"/>
                </a:solidFill>
                <a:latin typeface="Rokkitt"/>
                <a:ea typeface="Rokkitt"/>
                <a:cs typeface="Rokkitt"/>
                <a:sym typeface="Rokkitt"/>
              </a:defRPr>
            </a:lvl4pPr>
            <a:lvl5pPr marL="0" marR="0" lvl="4" indent="0" algn="ctr" rtl="0">
              <a:spcBef>
                <a:spcPts val="0"/>
              </a:spcBef>
              <a:buNone/>
              <a:defRPr sz="1400" b="1">
                <a:solidFill>
                  <a:srgbClr val="FFFFFF"/>
                </a:solidFill>
                <a:latin typeface="Rokkitt"/>
                <a:ea typeface="Rokkitt"/>
                <a:cs typeface="Rokkitt"/>
                <a:sym typeface="Rokkitt"/>
              </a:defRPr>
            </a:lvl5pPr>
            <a:lvl6pPr marL="0" marR="0" lvl="5" indent="0" algn="ctr" rtl="0">
              <a:spcBef>
                <a:spcPts val="0"/>
              </a:spcBef>
              <a:buNone/>
              <a:defRPr sz="1400" b="1">
                <a:solidFill>
                  <a:srgbClr val="FFFFFF"/>
                </a:solidFill>
                <a:latin typeface="Rokkitt"/>
                <a:ea typeface="Rokkitt"/>
                <a:cs typeface="Rokkitt"/>
                <a:sym typeface="Rokkitt"/>
              </a:defRPr>
            </a:lvl6pPr>
            <a:lvl7pPr marL="0" marR="0" lvl="6" indent="0" algn="ctr" rtl="0">
              <a:spcBef>
                <a:spcPts val="0"/>
              </a:spcBef>
              <a:buNone/>
              <a:defRPr sz="1400" b="1">
                <a:solidFill>
                  <a:srgbClr val="FFFFFF"/>
                </a:solidFill>
                <a:latin typeface="Rokkitt"/>
                <a:ea typeface="Rokkitt"/>
                <a:cs typeface="Rokkitt"/>
                <a:sym typeface="Rokkitt"/>
              </a:defRPr>
            </a:lvl7pPr>
            <a:lvl8pPr marL="0" marR="0" lvl="7" indent="0" algn="ctr" rtl="0">
              <a:spcBef>
                <a:spcPts val="0"/>
              </a:spcBef>
              <a:buNone/>
              <a:defRPr sz="1400" b="1">
                <a:solidFill>
                  <a:srgbClr val="FFFFFF"/>
                </a:solidFill>
                <a:latin typeface="Rokkitt"/>
                <a:ea typeface="Rokkitt"/>
                <a:cs typeface="Rokkitt"/>
                <a:sym typeface="Rokkitt"/>
              </a:defRPr>
            </a:lvl8pPr>
            <a:lvl9pPr marL="0" marR="0" lvl="8" indent="0" algn="ctr" rtl="0">
              <a:spcBef>
                <a:spcPts val="0"/>
              </a:spcBef>
              <a:buNone/>
              <a:defRPr sz="1400" b="1">
                <a:solidFill>
                  <a:srgbClr val="FFFFFF"/>
                </a:solidFill>
                <a:latin typeface="Rokkitt"/>
                <a:ea typeface="Rokkitt"/>
                <a:cs typeface="Rokkitt"/>
                <a:sym typeface="Rokkitt"/>
              </a:defRPr>
            </a:lvl9pPr>
          </a:lstStyle>
          <a:p>
            <a:pPr marL="0" lvl="0" indent="0">
              <a:spcBef>
                <a:spcPts val="0"/>
              </a:spcBef>
              <a:spcAft>
                <a:spcPts val="0"/>
              </a:spcAft>
              <a:buNone/>
            </a:pPr>
            <a:fld id="{00000000-1234-1234-1234-123412341234}" type="slidenum">
              <a:rPr lang="en-US"/>
              <a:pPr marL="0" lvl="0" indent="0">
                <a:spcBef>
                  <a:spcPts val="0"/>
                </a:spcBef>
                <a:spcAft>
                  <a:spcPts val="0"/>
                </a:spcAft>
                <a:buNone/>
              </a:p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0"/>
        <p:cNvGrpSpPr/>
        <p:nvPr/>
      </p:nvGrpSpPr>
      <p:grpSpPr>
        <a:xfrm>
          <a:off x="0" y="0"/>
          <a:ext cx="0" cy="0"/>
          <a:chOff x="0" y="0"/>
          <a:chExt cx="0" cy="0"/>
        </a:xfrm>
      </p:grpSpPr>
      <p:sp>
        <p:nvSpPr>
          <p:cNvPr id="31" name="Shape 31"/>
          <p:cNvSpPr txBox="1">
            <a:spLocks noGrp="1"/>
          </p:cNvSpPr>
          <p:nvPr>
            <p:ph type="dt" idx="10"/>
          </p:nvPr>
        </p:nvSpPr>
        <p:spPr>
          <a:xfrm>
            <a:off x="7964424" y="6272784"/>
            <a:ext cx="3273552" cy="365125"/>
          </a:xfrm>
          <a:prstGeom prst="rect">
            <a:avLst/>
          </a:prstGeom>
          <a:noFill/>
          <a:ln>
            <a:noFill/>
          </a:ln>
        </p:spPr>
        <p:txBody>
          <a:bodyPr spcFirstLastPara="1" wrap="square" lIns="91425" tIns="91425" rIns="91425" bIns="91425" anchor="ctr" anchorCtr="0"/>
          <a:lstStyle>
            <a:lvl1pPr marR="0" lvl="0" algn="r" rtl="0">
              <a:spcBef>
                <a:spcPts val="0"/>
              </a:spcBef>
              <a:spcAft>
                <a:spcPts val="0"/>
              </a:spcAft>
              <a:buSzPts val="1400"/>
              <a:buNone/>
              <a:defRPr sz="1100">
                <a:solidFill>
                  <a:schemeClr val="dk2"/>
                </a:solidFill>
                <a:latin typeface="Rockwell"/>
                <a:ea typeface="Rockwell"/>
                <a:cs typeface="Rockwell"/>
                <a:sym typeface="Rockwell"/>
              </a:defRPr>
            </a:lvl1pPr>
            <a:lvl2pPr marR="0" lvl="1" algn="l" rtl="0">
              <a:spcBef>
                <a:spcPts val="0"/>
              </a:spcBef>
              <a:spcAft>
                <a:spcPts val="0"/>
              </a:spcAft>
              <a:buSzPts val="1400"/>
              <a:buNone/>
              <a:defRPr sz="1800" b="0" i="0" u="none" strike="noStrike" cap="none">
                <a:solidFill>
                  <a:schemeClr val="dk1"/>
                </a:solidFill>
                <a:latin typeface="Rockwell"/>
                <a:ea typeface="Rockwell"/>
                <a:cs typeface="Rockwell"/>
                <a:sym typeface="Rockwell"/>
              </a:defRPr>
            </a:lvl2pPr>
            <a:lvl3pPr marR="0" lvl="2" algn="l" rtl="0">
              <a:spcBef>
                <a:spcPts val="0"/>
              </a:spcBef>
              <a:spcAft>
                <a:spcPts val="0"/>
              </a:spcAft>
              <a:buSzPts val="1400"/>
              <a:buNone/>
              <a:defRPr sz="1800" b="0" i="0" u="none" strike="noStrike" cap="none">
                <a:solidFill>
                  <a:schemeClr val="dk1"/>
                </a:solidFill>
                <a:latin typeface="Rockwell"/>
                <a:ea typeface="Rockwell"/>
                <a:cs typeface="Rockwell"/>
                <a:sym typeface="Rockwell"/>
              </a:defRPr>
            </a:lvl3pPr>
            <a:lvl4pPr marR="0" lvl="3" algn="l" rtl="0">
              <a:spcBef>
                <a:spcPts val="0"/>
              </a:spcBef>
              <a:spcAft>
                <a:spcPts val="0"/>
              </a:spcAft>
              <a:buSzPts val="1400"/>
              <a:buNone/>
              <a:defRPr sz="1800" b="0" i="0" u="none" strike="noStrike" cap="none">
                <a:solidFill>
                  <a:schemeClr val="dk1"/>
                </a:solidFill>
                <a:latin typeface="Rockwell"/>
                <a:ea typeface="Rockwell"/>
                <a:cs typeface="Rockwell"/>
                <a:sym typeface="Rockwell"/>
              </a:defRPr>
            </a:lvl4pPr>
            <a:lvl5pPr marR="0" lvl="4" algn="l" rtl="0">
              <a:spcBef>
                <a:spcPts val="0"/>
              </a:spcBef>
              <a:spcAft>
                <a:spcPts val="0"/>
              </a:spcAft>
              <a:buSzPts val="1400"/>
              <a:buNone/>
              <a:defRPr sz="1800" b="0" i="0" u="none" strike="noStrike" cap="none">
                <a:solidFill>
                  <a:schemeClr val="dk1"/>
                </a:solidFill>
                <a:latin typeface="Rockwell"/>
                <a:ea typeface="Rockwell"/>
                <a:cs typeface="Rockwell"/>
                <a:sym typeface="Rockwell"/>
              </a:defRPr>
            </a:lvl5pPr>
            <a:lvl6pPr marR="0" lvl="5" algn="l" rtl="0">
              <a:spcBef>
                <a:spcPts val="0"/>
              </a:spcBef>
              <a:spcAft>
                <a:spcPts val="0"/>
              </a:spcAft>
              <a:buSzPts val="1400"/>
              <a:buNone/>
              <a:defRPr sz="1800" b="0" i="0" u="none" strike="noStrike" cap="none">
                <a:solidFill>
                  <a:schemeClr val="dk1"/>
                </a:solidFill>
                <a:latin typeface="Rockwell"/>
                <a:ea typeface="Rockwell"/>
                <a:cs typeface="Rockwell"/>
                <a:sym typeface="Rockwell"/>
              </a:defRPr>
            </a:lvl6pPr>
            <a:lvl7pPr marR="0" lvl="6" algn="l" rtl="0">
              <a:spcBef>
                <a:spcPts val="0"/>
              </a:spcBef>
              <a:spcAft>
                <a:spcPts val="0"/>
              </a:spcAft>
              <a:buSzPts val="1400"/>
              <a:buNone/>
              <a:defRPr sz="1800" b="0" i="0" u="none" strike="noStrike" cap="none">
                <a:solidFill>
                  <a:schemeClr val="dk1"/>
                </a:solidFill>
                <a:latin typeface="Rockwell"/>
                <a:ea typeface="Rockwell"/>
                <a:cs typeface="Rockwell"/>
                <a:sym typeface="Rockwell"/>
              </a:defRPr>
            </a:lvl7pPr>
            <a:lvl8pPr marR="0" lvl="7" algn="l" rtl="0">
              <a:spcBef>
                <a:spcPts val="0"/>
              </a:spcBef>
              <a:spcAft>
                <a:spcPts val="0"/>
              </a:spcAft>
              <a:buSzPts val="1400"/>
              <a:buNone/>
              <a:defRPr sz="1800" b="0" i="0" u="none" strike="noStrike" cap="none">
                <a:solidFill>
                  <a:schemeClr val="dk1"/>
                </a:solidFill>
                <a:latin typeface="Rockwell"/>
                <a:ea typeface="Rockwell"/>
                <a:cs typeface="Rockwell"/>
                <a:sym typeface="Rockwell"/>
              </a:defRPr>
            </a:lvl8pPr>
            <a:lvl9pPr marR="0" lvl="8" algn="l" rtl="0">
              <a:spcBef>
                <a:spcPts val="0"/>
              </a:spcBef>
              <a:spcAft>
                <a:spcPts val="0"/>
              </a:spcAft>
              <a:buSzPts val="1400"/>
              <a:buNone/>
              <a:defRPr sz="1800" b="0" i="0" u="none" strike="noStrike" cap="none">
                <a:solidFill>
                  <a:schemeClr val="dk1"/>
                </a:solidFill>
                <a:latin typeface="Rockwell"/>
                <a:ea typeface="Rockwell"/>
                <a:cs typeface="Rockwell"/>
                <a:sym typeface="Rockwell"/>
              </a:defRPr>
            </a:lvl9pPr>
          </a:lstStyle>
          <a:p>
            <a:endParaRPr/>
          </a:p>
        </p:txBody>
      </p:sp>
      <p:sp>
        <p:nvSpPr>
          <p:cNvPr id="32" name="Shape 32"/>
          <p:cNvSpPr txBox="1">
            <a:spLocks noGrp="1"/>
          </p:cNvSpPr>
          <p:nvPr>
            <p:ph type="ftr" idx="11"/>
          </p:nvPr>
        </p:nvSpPr>
        <p:spPr>
          <a:xfrm>
            <a:off x="1088136" y="6272784"/>
            <a:ext cx="6327648" cy="365125"/>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1100">
                <a:solidFill>
                  <a:schemeClr val="dk2"/>
                </a:solidFill>
                <a:latin typeface="Rockwell"/>
                <a:ea typeface="Rockwell"/>
                <a:cs typeface="Rockwell"/>
                <a:sym typeface="Rockwell"/>
              </a:defRPr>
            </a:lvl1pPr>
            <a:lvl2pPr marR="0" lvl="1" algn="l" rtl="0">
              <a:spcBef>
                <a:spcPts val="0"/>
              </a:spcBef>
              <a:spcAft>
                <a:spcPts val="0"/>
              </a:spcAft>
              <a:buSzPts val="1400"/>
              <a:buNone/>
              <a:defRPr sz="1800" b="0" i="0" u="none" strike="noStrike" cap="none">
                <a:solidFill>
                  <a:schemeClr val="dk1"/>
                </a:solidFill>
                <a:latin typeface="Rockwell"/>
                <a:ea typeface="Rockwell"/>
                <a:cs typeface="Rockwell"/>
                <a:sym typeface="Rockwell"/>
              </a:defRPr>
            </a:lvl2pPr>
            <a:lvl3pPr marR="0" lvl="2" algn="l" rtl="0">
              <a:spcBef>
                <a:spcPts val="0"/>
              </a:spcBef>
              <a:spcAft>
                <a:spcPts val="0"/>
              </a:spcAft>
              <a:buSzPts val="1400"/>
              <a:buNone/>
              <a:defRPr sz="1800" b="0" i="0" u="none" strike="noStrike" cap="none">
                <a:solidFill>
                  <a:schemeClr val="dk1"/>
                </a:solidFill>
                <a:latin typeface="Rockwell"/>
                <a:ea typeface="Rockwell"/>
                <a:cs typeface="Rockwell"/>
                <a:sym typeface="Rockwell"/>
              </a:defRPr>
            </a:lvl3pPr>
            <a:lvl4pPr marR="0" lvl="3" algn="l" rtl="0">
              <a:spcBef>
                <a:spcPts val="0"/>
              </a:spcBef>
              <a:spcAft>
                <a:spcPts val="0"/>
              </a:spcAft>
              <a:buSzPts val="1400"/>
              <a:buNone/>
              <a:defRPr sz="1800" b="0" i="0" u="none" strike="noStrike" cap="none">
                <a:solidFill>
                  <a:schemeClr val="dk1"/>
                </a:solidFill>
                <a:latin typeface="Rockwell"/>
                <a:ea typeface="Rockwell"/>
                <a:cs typeface="Rockwell"/>
                <a:sym typeface="Rockwell"/>
              </a:defRPr>
            </a:lvl4pPr>
            <a:lvl5pPr marR="0" lvl="4" algn="l" rtl="0">
              <a:spcBef>
                <a:spcPts val="0"/>
              </a:spcBef>
              <a:spcAft>
                <a:spcPts val="0"/>
              </a:spcAft>
              <a:buSzPts val="1400"/>
              <a:buNone/>
              <a:defRPr sz="1800" b="0" i="0" u="none" strike="noStrike" cap="none">
                <a:solidFill>
                  <a:schemeClr val="dk1"/>
                </a:solidFill>
                <a:latin typeface="Rockwell"/>
                <a:ea typeface="Rockwell"/>
                <a:cs typeface="Rockwell"/>
                <a:sym typeface="Rockwell"/>
              </a:defRPr>
            </a:lvl5pPr>
            <a:lvl6pPr marR="0" lvl="5" algn="l" rtl="0">
              <a:spcBef>
                <a:spcPts val="0"/>
              </a:spcBef>
              <a:spcAft>
                <a:spcPts val="0"/>
              </a:spcAft>
              <a:buSzPts val="1400"/>
              <a:buNone/>
              <a:defRPr sz="1800" b="0" i="0" u="none" strike="noStrike" cap="none">
                <a:solidFill>
                  <a:schemeClr val="dk1"/>
                </a:solidFill>
                <a:latin typeface="Rockwell"/>
                <a:ea typeface="Rockwell"/>
                <a:cs typeface="Rockwell"/>
                <a:sym typeface="Rockwell"/>
              </a:defRPr>
            </a:lvl6pPr>
            <a:lvl7pPr marR="0" lvl="6" algn="l" rtl="0">
              <a:spcBef>
                <a:spcPts val="0"/>
              </a:spcBef>
              <a:spcAft>
                <a:spcPts val="0"/>
              </a:spcAft>
              <a:buSzPts val="1400"/>
              <a:buNone/>
              <a:defRPr sz="1800" b="0" i="0" u="none" strike="noStrike" cap="none">
                <a:solidFill>
                  <a:schemeClr val="dk1"/>
                </a:solidFill>
                <a:latin typeface="Rockwell"/>
                <a:ea typeface="Rockwell"/>
                <a:cs typeface="Rockwell"/>
                <a:sym typeface="Rockwell"/>
              </a:defRPr>
            </a:lvl7pPr>
            <a:lvl8pPr marR="0" lvl="7" algn="l" rtl="0">
              <a:spcBef>
                <a:spcPts val="0"/>
              </a:spcBef>
              <a:spcAft>
                <a:spcPts val="0"/>
              </a:spcAft>
              <a:buSzPts val="1400"/>
              <a:buNone/>
              <a:defRPr sz="1800" b="0" i="0" u="none" strike="noStrike" cap="none">
                <a:solidFill>
                  <a:schemeClr val="dk1"/>
                </a:solidFill>
                <a:latin typeface="Rockwell"/>
                <a:ea typeface="Rockwell"/>
                <a:cs typeface="Rockwell"/>
                <a:sym typeface="Rockwell"/>
              </a:defRPr>
            </a:lvl8pPr>
            <a:lvl9pPr marR="0" lvl="8" algn="l" rtl="0">
              <a:spcBef>
                <a:spcPts val="0"/>
              </a:spcBef>
              <a:spcAft>
                <a:spcPts val="0"/>
              </a:spcAft>
              <a:buSzPts val="1400"/>
              <a:buNone/>
              <a:defRPr sz="1800" b="0" i="0" u="none" strike="noStrike" cap="none">
                <a:solidFill>
                  <a:schemeClr val="dk1"/>
                </a:solidFill>
                <a:latin typeface="Rockwell"/>
                <a:ea typeface="Rockwell"/>
                <a:cs typeface="Rockwell"/>
                <a:sym typeface="Rockwell"/>
              </a:defRPr>
            </a:lvl9pPr>
          </a:lstStyle>
          <a:p>
            <a:endParaRPr/>
          </a:p>
        </p:txBody>
      </p:sp>
      <p:sp>
        <p:nvSpPr>
          <p:cNvPr id="33" name="Shape 33"/>
          <p:cNvSpPr txBox="1">
            <a:spLocks noGrp="1"/>
          </p:cNvSpPr>
          <p:nvPr>
            <p:ph type="sldNum" idx="12"/>
          </p:nvPr>
        </p:nvSpPr>
        <p:spPr>
          <a:xfrm>
            <a:off x="11311128" y="6272784"/>
            <a:ext cx="640080" cy="365125"/>
          </a:xfrm>
          <a:prstGeom prst="rect">
            <a:avLst/>
          </a:prstGeom>
          <a:noFill/>
          <a:ln>
            <a:noFill/>
          </a:ln>
        </p:spPr>
        <p:txBody>
          <a:bodyPr spcFirstLastPara="1" wrap="square" lIns="91425" tIns="45700" rIns="91425" bIns="45700" anchor="ctr" anchorCtr="0">
            <a:noAutofit/>
          </a:bodyPr>
          <a:lstStyle>
            <a:lvl1pPr marL="0" marR="0" lvl="0" indent="0" algn="ctr" rtl="0">
              <a:spcBef>
                <a:spcPts val="0"/>
              </a:spcBef>
              <a:buNone/>
              <a:defRPr sz="1400" b="1">
                <a:solidFill>
                  <a:srgbClr val="FFFFFF"/>
                </a:solidFill>
                <a:latin typeface="Rokkitt"/>
                <a:ea typeface="Rokkitt"/>
                <a:cs typeface="Rokkitt"/>
                <a:sym typeface="Rokkitt"/>
              </a:defRPr>
            </a:lvl1pPr>
            <a:lvl2pPr marL="0" marR="0" lvl="1" indent="0" algn="ctr" rtl="0">
              <a:spcBef>
                <a:spcPts val="0"/>
              </a:spcBef>
              <a:buNone/>
              <a:defRPr sz="1400" b="1">
                <a:solidFill>
                  <a:srgbClr val="FFFFFF"/>
                </a:solidFill>
                <a:latin typeface="Rokkitt"/>
                <a:ea typeface="Rokkitt"/>
                <a:cs typeface="Rokkitt"/>
                <a:sym typeface="Rokkitt"/>
              </a:defRPr>
            </a:lvl2pPr>
            <a:lvl3pPr marL="0" marR="0" lvl="2" indent="0" algn="ctr" rtl="0">
              <a:spcBef>
                <a:spcPts val="0"/>
              </a:spcBef>
              <a:buNone/>
              <a:defRPr sz="1400" b="1">
                <a:solidFill>
                  <a:srgbClr val="FFFFFF"/>
                </a:solidFill>
                <a:latin typeface="Rokkitt"/>
                <a:ea typeface="Rokkitt"/>
                <a:cs typeface="Rokkitt"/>
                <a:sym typeface="Rokkitt"/>
              </a:defRPr>
            </a:lvl3pPr>
            <a:lvl4pPr marL="0" marR="0" lvl="3" indent="0" algn="ctr" rtl="0">
              <a:spcBef>
                <a:spcPts val="0"/>
              </a:spcBef>
              <a:buNone/>
              <a:defRPr sz="1400" b="1">
                <a:solidFill>
                  <a:srgbClr val="FFFFFF"/>
                </a:solidFill>
                <a:latin typeface="Rokkitt"/>
                <a:ea typeface="Rokkitt"/>
                <a:cs typeface="Rokkitt"/>
                <a:sym typeface="Rokkitt"/>
              </a:defRPr>
            </a:lvl4pPr>
            <a:lvl5pPr marL="0" marR="0" lvl="4" indent="0" algn="ctr" rtl="0">
              <a:spcBef>
                <a:spcPts val="0"/>
              </a:spcBef>
              <a:buNone/>
              <a:defRPr sz="1400" b="1">
                <a:solidFill>
                  <a:srgbClr val="FFFFFF"/>
                </a:solidFill>
                <a:latin typeface="Rokkitt"/>
                <a:ea typeface="Rokkitt"/>
                <a:cs typeface="Rokkitt"/>
                <a:sym typeface="Rokkitt"/>
              </a:defRPr>
            </a:lvl5pPr>
            <a:lvl6pPr marL="0" marR="0" lvl="5" indent="0" algn="ctr" rtl="0">
              <a:spcBef>
                <a:spcPts val="0"/>
              </a:spcBef>
              <a:buNone/>
              <a:defRPr sz="1400" b="1">
                <a:solidFill>
                  <a:srgbClr val="FFFFFF"/>
                </a:solidFill>
                <a:latin typeface="Rokkitt"/>
                <a:ea typeface="Rokkitt"/>
                <a:cs typeface="Rokkitt"/>
                <a:sym typeface="Rokkitt"/>
              </a:defRPr>
            </a:lvl6pPr>
            <a:lvl7pPr marL="0" marR="0" lvl="6" indent="0" algn="ctr" rtl="0">
              <a:spcBef>
                <a:spcPts val="0"/>
              </a:spcBef>
              <a:buNone/>
              <a:defRPr sz="1400" b="1">
                <a:solidFill>
                  <a:srgbClr val="FFFFFF"/>
                </a:solidFill>
                <a:latin typeface="Rokkitt"/>
                <a:ea typeface="Rokkitt"/>
                <a:cs typeface="Rokkitt"/>
                <a:sym typeface="Rokkitt"/>
              </a:defRPr>
            </a:lvl7pPr>
            <a:lvl8pPr marL="0" marR="0" lvl="7" indent="0" algn="ctr" rtl="0">
              <a:spcBef>
                <a:spcPts val="0"/>
              </a:spcBef>
              <a:buNone/>
              <a:defRPr sz="1400" b="1">
                <a:solidFill>
                  <a:srgbClr val="FFFFFF"/>
                </a:solidFill>
                <a:latin typeface="Rokkitt"/>
                <a:ea typeface="Rokkitt"/>
                <a:cs typeface="Rokkitt"/>
                <a:sym typeface="Rokkitt"/>
              </a:defRPr>
            </a:lvl8pPr>
            <a:lvl9pPr marL="0" marR="0" lvl="8" indent="0" algn="ctr" rtl="0">
              <a:spcBef>
                <a:spcPts val="0"/>
              </a:spcBef>
              <a:buNone/>
              <a:defRPr sz="1400" b="1">
                <a:solidFill>
                  <a:srgbClr val="FFFFFF"/>
                </a:solidFill>
                <a:latin typeface="Rokkitt"/>
                <a:ea typeface="Rokkitt"/>
                <a:cs typeface="Rokkitt"/>
                <a:sym typeface="Rokkitt"/>
              </a:defRPr>
            </a:lvl9pPr>
          </a:lstStyle>
          <a:p>
            <a:pPr marL="0" lvl="0" indent="0">
              <a:spcBef>
                <a:spcPts val="0"/>
              </a:spcBef>
              <a:spcAft>
                <a:spcPts val="0"/>
              </a:spcAft>
              <a:buNone/>
            </a:pPr>
            <a:fld id="{00000000-1234-1234-1234-123412341234}" type="slidenum">
              <a:rPr lang="en-US"/>
              <a:pPr marL="0" lvl="0" indent="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34"/>
        <p:cNvGrpSpPr/>
        <p:nvPr/>
      </p:nvGrpSpPr>
      <p:grpSpPr>
        <a:xfrm>
          <a:off x="0" y="0"/>
          <a:ext cx="0" cy="0"/>
          <a:chOff x="0" y="0"/>
          <a:chExt cx="0" cy="0"/>
        </a:xfrm>
      </p:grpSpPr>
      <p:sp>
        <p:nvSpPr>
          <p:cNvPr id="35" name="Shape 35"/>
          <p:cNvSpPr txBox="1">
            <a:spLocks noGrp="1"/>
          </p:cNvSpPr>
          <p:nvPr>
            <p:ph type="title"/>
          </p:nvPr>
        </p:nvSpPr>
        <p:spPr>
          <a:xfrm>
            <a:off x="1069848" y="484632"/>
            <a:ext cx="10058400" cy="1609344"/>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SzPts val="5400"/>
              <a:buFont typeface="Rokkitt"/>
              <a:buNone/>
              <a:defRPr sz="5400" b="0" i="0" u="none" strike="noStrike" cap="none">
                <a:latin typeface="Rokkitt"/>
                <a:ea typeface="Rokkitt"/>
                <a:cs typeface="Rokkitt"/>
                <a:sym typeface="Rokkit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6" name="Shape 36"/>
          <p:cNvSpPr txBox="1">
            <a:spLocks noGrp="1"/>
          </p:cNvSpPr>
          <p:nvPr>
            <p:ph type="body" idx="1"/>
          </p:nvPr>
        </p:nvSpPr>
        <p:spPr>
          <a:xfrm>
            <a:off x="1069848" y="2121408"/>
            <a:ext cx="10058400" cy="4050792"/>
          </a:xfrm>
          <a:prstGeom prst="rect">
            <a:avLst/>
          </a:prstGeom>
          <a:noFill/>
          <a:ln>
            <a:noFill/>
          </a:ln>
        </p:spPr>
        <p:txBody>
          <a:bodyPr spcFirstLastPara="1" wrap="square" lIns="91425" tIns="91425" rIns="91425" bIns="91425" anchor="t" anchorCtr="0"/>
          <a:lstStyle>
            <a:lvl1pPr marL="457200" marR="0" lvl="0" indent="-336550" algn="l" rtl="0">
              <a:lnSpc>
                <a:spcPct val="90000"/>
              </a:lnSpc>
              <a:spcBef>
                <a:spcPts val="1200"/>
              </a:spcBef>
              <a:spcAft>
                <a:spcPts val="0"/>
              </a:spcAft>
              <a:buClr>
                <a:srgbClr val="9E3611"/>
              </a:buClr>
              <a:buSzPts val="1700"/>
              <a:buFont typeface="Noto Sans Symbols"/>
              <a:buChar char="▪"/>
              <a:defRPr sz="2000" b="0" i="0" u="none" strike="noStrike" cap="none">
                <a:solidFill>
                  <a:schemeClr val="dk1"/>
                </a:solidFill>
                <a:latin typeface="Rockwell"/>
                <a:ea typeface="Rockwell"/>
                <a:cs typeface="Rockwell"/>
                <a:sym typeface="Rockwell"/>
              </a:defRPr>
            </a:lvl1pPr>
            <a:lvl2pPr marL="914400" marR="0" lvl="1" indent="-325755" algn="l" rtl="0">
              <a:lnSpc>
                <a:spcPct val="90000"/>
              </a:lnSpc>
              <a:spcBef>
                <a:spcPts val="400"/>
              </a:spcBef>
              <a:spcAft>
                <a:spcPts val="0"/>
              </a:spcAft>
              <a:buClr>
                <a:srgbClr val="9E3611"/>
              </a:buClr>
              <a:buSzPts val="1530"/>
              <a:buFont typeface="Noto Sans Symbols"/>
              <a:buChar char="▪"/>
              <a:defRPr sz="1800" b="0" i="0" u="none" strike="noStrike" cap="none">
                <a:solidFill>
                  <a:schemeClr val="dk1"/>
                </a:solidFill>
                <a:latin typeface="Rockwell"/>
                <a:ea typeface="Rockwell"/>
                <a:cs typeface="Rockwell"/>
                <a:sym typeface="Rockwell"/>
              </a:defRPr>
            </a:lvl2pPr>
            <a:lvl3pPr marL="1371600" marR="0" lvl="2" indent="-314960" algn="l" rtl="0">
              <a:lnSpc>
                <a:spcPct val="90000"/>
              </a:lnSpc>
              <a:spcBef>
                <a:spcPts val="400"/>
              </a:spcBef>
              <a:spcAft>
                <a:spcPts val="0"/>
              </a:spcAft>
              <a:buClr>
                <a:srgbClr val="9E3611"/>
              </a:buClr>
              <a:buSzPts val="1360"/>
              <a:buFont typeface="Noto Sans Symbols"/>
              <a:buChar char="▪"/>
              <a:defRPr sz="1600" b="0" i="0" u="none" strike="noStrike" cap="none">
                <a:solidFill>
                  <a:schemeClr val="dk1"/>
                </a:solidFill>
                <a:latin typeface="Rockwell"/>
                <a:ea typeface="Rockwell"/>
                <a:cs typeface="Rockwell"/>
                <a:sym typeface="Rockwell"/>
              </a:defRPr>
            </a:lvl3pPr>
            <a:lvl4pPr marL="1828800" marR="0" lvl="3" indent="-314960" algn="l" rtl="0">
              <a:lnSpc>
                <a:spcPct val="90000"/>
              </a:lnSpc>
              <a:spcBef>
                <a:spcPts val="400"/>
              </a:spcBef>
              <a:spcAft>
                <a:spcPts val="0"/>
              </a:spcAft>
              <a:buClr>
                <a:srgbClr val="9E3611"/>
              </a:buClr>
              <a:buSzPts val="1360"/>
              <a:buFont typeface="Noto Sans Symbols"/>
              <a:buChar char="▪"/>
              <a:defRPr sz="1600" b="0" i="0" u="none" strike="noStrike" cap="none">
                <a:solidFill>
                  <a:schemeClr val="dk1"/>
                </a:solidFill>
                <a:latin typeface="Rockwell"/>
                <a:ea typeface="Rockwell"/>
                <a:cs typeface="Rockwell"/>
                <a:sym typeface="Rockwell"/>
              </a:defRPr>
            </a:lvl4pPr>
            <a:lvl5pPr marL="2286000" marR="0" lvl="4" indent="-314960" algn="l" rtl="0">
              <a:lnSpc>
                <a:spcPct val="90000"/>
              </a:lnSpc>
              <a:spcBef>
                <a:spcPts val="400"/>
              </a:spcBef>
              <a:spcAft>
                <a:spcPts val="0"/>
              </a:spcAft>
              <a:buClr>
                <a:srgbClr val="9E3611"/>
              </a:buClr>
              <a:buSzPts val="1360"/>
              <a:buFont typeface="Noto Sans Symbols"/>
              <a:buChar char="▪"/>
              <a:defRPr sz="1600" b="0" i="0" u="none" strike="noStrike" cap="none">
                <a:solidFill>
                  <a:schemeClr val="dk1"/>
                </a:solidFill>
                <a:latin typeface="Rockwell"/>
                <a:ea typeface="Rockwell"/>
                <a:cs typeface="Rockwell"/>
                <a:sym typeface="Rockwell"/>
              </a:defRPr>
            </a:lvl5pPr>
            <a:lvl6pPr marL="2743200" marR="0" lvl="5" indent="-314960" algn="l" rtl="0">
              <a:lnSpc>
                <a:spcPct val="90000"/>
              </a:lnSpc>
              <a:spcBef>
                <a:spcPts val="400"/>
              </a:spcBef>
              <a:spcAft>
                <a:spcPts val="0"/>
              </a:spcAft>
              <a:buClr>
                <a:srgbClr val="9E3611"/>
              </a:buClr>
              <a:buSzPts val="1360"/>
              <a:buFont typeface="Noto Sans Symbols"/>
              <a:buChar char="▪"/>
              <a:defRPr sz="1600" b="0" i="0" u="none" strike="noStrike" cap="none">
                <a:solidFill>
                  <a:schemeClr val="dk1"/>
                </a:solidFill>
                <a:latin typeface="Rockwell"/>
                <a:ea typeface="Rockwell"/>
                <a:cs typeface="Rockwell"/>
                <a:sym typeface="Rockwell"/>
              </a:defRPr>
            </a:lvl6pPr>
            <a:lvl7pPr marL="3200400" marR="0" lvl="6" indent="-314960" algn="l" rtl="0">
              <a:lnSpc>
                <a:spcPct val="90000"/>
              </a:lnSpc>
              <a:spcBef>
                <a:spcPts val="400"/>
              </a:spcBef>
              <a:spcAft>
                <a:spcPts val="0"/>
              </a:spcAft>
              <a:buClr>
                <a:srgbClr val="9E3611"/>
              </a:buClr>
              <a:buSzPts val="1360"/>
              <a:buFont typeface="Noto Sans Symbols"/>
              <a:buChar char="▪"/>
              <a:defRPr sz="1600" b="0" i="0" u="none" strike="noStrike" cap="none">
                <a:solidFill>
                  <a:schemeClr val="dk1"/>
                </a:solidFill>
                <a:latin typeface="Rockwell"/>
                <a:ea typeface="Rockwell"/>
                <a:cs typeface="Rockwell"/>
                <a:sym typeface="Rockwell"/>
              </a:defRPr>
            </a:lvl7pPr>
            <a:lvl8pPr marL="3657600" marR="0" lvl="7" indent="-314959" algn="l" rtl="0">
              <a:lnSpc>
                <a:spcPct val="90000"/>
              </a:lnSpc>
              <a:spcBef>
                <a:spcPts val="400"/>
              </a:spcBef>
              <a:spcAft>
                <a:spcPts val="0"/>
              </a:spcAft>
              <a:buClr>
                <a:srgbClr val="9E3611"/>
              </a:buClr>
              <a:buSzPts val="1360"/>
              <a:buFont typeface="Noto Sans Symbols"/>
              <a:buChar char="▪"/>
              <a:defRPr sz="1600" b="0" i="0" u="none" strike="noStrike" cap="none">
                <a:solidFill>
                  <a:schemeClr val="dk1"/>
                </a:solidFill>
                <a:latin typeface="Rockwell"/>
                <a:ea typeface="Rockwell"/>
                <a:cs typeface="Rockwell"/>
                <a:sym typeface="Rockwell"/>
              </a:defRPr>
            </a:lvl8pPr>
            <a:lvl9pPr marL="4114800" marR="0" lvl="8" indent="-314959" algn="l" rtl="0">
              <a:lnSpc>
                <a:spcPct val="90000"/>
              </a:lnSpc>
              <a:spcBef>
                <a:spcPts val="400"/>
              </a:spcBef>
              <a:spcAft>
                <a:spcPts val="200"/>
              </a:spcAft>
              <a:buClr>
                <a:srgbClr val="9E3611"/>
              </a:buClr>
              <a:buSzPts val="1360"/>
              <a:buFont typeface="Noto Sans Symbols"/>
              <a:buChar char="▪"/>
              <a:defRPr sz="1600" b="0" i="0" u="none" strike="noStrike" cap="none">
                <a:solidFill>
                  <a:schemeClr val="dk1"/>
                </a:solidFill>
                <a:latin typeface="Rockwell"/>
                <a:ea typeface="Rockwell"/>
                <a:cs typeface="Rockwell"/>
                <a:sym typeface="Rockwell"/>
              </a:defRPr>
            </a:lvl9pPr>
          </a:lstStyle>
          <a:p>
            <a:endParaRPr/>
          </a:p>
        </p:txBody>
      </p:sp>
      <p:sp>
        <p:nvSpPr>
          <p:cNvPr id="37" name="Shape 37"/>
          <p:cNvSpPr txBox="1">
            <a:spLocks noGrp="1"/>
          </p:cNvSpPr>
          <p:nvPr>
            <p:ph type="dt" idx="10"/>
          </p:nvPr>
        </p:nvSpPr>
        <p:spPr>
          <a:xfrm>
            <a:off x="7964424" y="6272784"/>
            <a:ext cx="3273552" cy="365125"/>
          </a:xfrm>
          <a:prstGeom prst="rect">
            <a:avLst/>
          </a:prstGeom>
          <a:noFill/>
          <a:ln>
            <a:noFill/>
          </a:ln>
        </p:spPr>
        <p:txBody>
          <a:bodyPr spcFirstLastPara="1" wrap="square" lIns="91425" tIns="91425" rIns="91425" bIns="91425" anchor="ctr" anchorCtr="0"/>
          <a:lstStyle>
            <a:lvl1pPr marR="0" lvl="0" algn="r" rtl="0">
              <a:spcBef>
                <a:spcPts val="0"/>
              </a:spcBef>
              <a:spcAft>
                <a:spcPts val="0"/>
              </a:spcAft>
              <a:buSzPts val="1400"/>
              <a:buNone/>
              <a:defRPr sz="1100">
                <a:solidFill>
                  <a:schemeClr val="dk2"/>
                </a:solidFill>
                <a:latin typeface="Rockwell"/>
                <a:ea typeface="Rockwell"/>
                <a:cs typeface="Rockwell"/>
                <a:sym typeface="Rockwell"/>
              </a:defRPr>
            </a:lvl1pPr>
            <a:lvl2pPr marR="0" lvl="1" algn="l" rtl="0">
              <a:spcBef>
                <a:spcPts val="0"/>
              </a:spcBef>
              <a:spcAft>
                <a:spcPts val="0"/>
              </a:spcAft>
              <a:buSzPts val="1400"/>
              <a:buNone/>
              <a:defRPr sz="1800" b="0" i="0" u="none" strike="noStrike" cap="none">
                <a:solidFill>
                  <a:schemeClr val="dk1"/>
                </a:solidFill>
                <a:latin typeface="Rockwell"/>
                <a:ea typeface="Rockwell"/>
                <a:cs typeface="Rockwell"/>
                <a:sym typeface="Rockwell"/>
              </a:defRPr>
            </a:lvl2pPr>
            <a:lvl3pPr marR="0" lvl="2" algn="l" rtl="0">
              <a:spcBef>
                <a:spcPts val="0"/>
              </a:spcBef>
              <a:spcAft>
                <a:spcPts val="0"/>
              </a:spcAft>
              <a:buSzPts val="1400"/>
              <a:buNone/>
              <a:defRPr sz="1800" b="0" i="0" u="none" strike="noStrike" cap="none">
                <a:solidFill>
                  <a:schemeClr val="dk1"/>
                </a:solidFill>
                <a:latin typeface="Rockwell"/>
                <a:ea typeface="Rockwell"/>
                <a:cs typeface="Rockwell"/>
                <a:sym typeface="Rockwell"/>
              </a:defRPr>
            </a:lvl3pPr>
            <a:lvl4pPr marR="0" lvl="3" algn="l" rtl="0">
              <a:spcBef>
                <a:spcPts val="0"/>
              </a:spcBef>
              <a:spcAft>
                <a:spcPts val="0"/>
              </a:spcAft>
              <a:buSzPts val="1400"/>
              <a:buNone/>
              <a:defRPr sz="1800" b="0" i="0" u="none" strike="noStrike" cap="none">
                <a:solidFill>
                  <a:schemeClr val="dk1"/>
                </a:solidFill>
                <a:latin typeface="Rockwell"/>
                <a:ea typeface="Rockwell"/>
                <a:cs typeface="Rockwell"/>
                <a:sym typeface="Rockwell"/>
              </a:defRPr>
            </a:lvl4pPr>
            <a:lvl5pPr marR="0" lvl="4" algn="l" rtl="0">
              <a:spcBef>
                <a:spcPts val="0"/>
              </a:spcBef>
              <a:spcAft>
                <a:spcPts val="0"/>
              </a:spcAft>
              <a:buSzPts val="1400"/>
              <a:buNone/>
              <a:defRPr sz="1800" b="0" i="0" u="none" strike="noStrike" cap="none">
                <a:solidFill>
                  <a:schemeClr val="dk1"/>
                </a:solidFill>
                <a:latin typeface="Rockwell"/>
                <a:ea typeface="Rockwell"/>
                <a:cs typeface="Rockwell"/>
                <a:sym typeface="Rockwell"/>
              </a:defRPr>
            </a:lvl5pPr>
            <a:lvl6pPr marR="0" lvl="5" algn="l" rtl="0">
              <a:spcBef>
                <a:spcPts val="0"/>
              </a:spcBef>
              <a:spcAft>
                <a:spcPts val="0"/>
              </a:spcAft>
              <a:buSzPts val="1400"/>
              <a:buNone/>
              <a:defRPr sz="1800" b="0" i="0" u="none" strike="noStrike" cap="none">
                <a:solidFill>
                  <a:schemeClr val="dk1"/>
                </a:solidFill>
                <a:latin typeface="Rockwell"/>
                <a:ea typeface="Rockwell"/>
                <a:cs typeface="Rockwell"/>
                <a:sym typeface="Rockwell"/>
              </a:defRPr>
            </a:lvl6pPr>
            <a:lvl7pPr marR="0" lvl="6" algn="l" rtl="0">
              <a:spcBef>
                <a:spcPts val="0"/>
              </a:spcBef>
              <a:spcAft>
                <a:spcPts val="0"/>
              </a:spcAft>
              <a:buSzPts val="1400"/>
              <a:buNone/>
              <a:defRPr sz="1800" b="0" i="0" u="none" strike="noStrike" cap="none">
                <a:solidFill>
                  <a:schemeClr val="dk1"/>
                </a:solidFill>
                <a:latin typeface="Rockwell"/>
                <a:ea typeface="Rockwell"/>
                <a:cs typeface="Rockwell"/>
                <a:sym typeface="Rockwell"/>
              </a:defRPr>
            </a:lvl7pPr>
            <a:lvl8pPr marR="0" lvl="7" algn="l" rtl="0">
              <a:spcBef>
                <a:spcPts val="0"/>
              </a:spcBef>
              <a:spcAft>
                <a:spcPts val="0"/>
              </a:spcAft>
              <a:buSzPts val="1400"/>
              <a:buNone/>
              <a:defRPr sz="1800" b="0" i="0" u="none" strike="noStrike" cap="none">
                <a:solidFill>
                  <a:schemeClr val="dk1"/>
                </a:solidFill>
                <a:latin typeface="Rockwell"/>
                <a:ea typeface="Rockwell"/>
                <a:cs typeface="Rockwell"/>
                <a:sym typeface="Rockwell"/>
              </a:defRPr>
            </a:lvl8pPr>
            <a:lvl9pPr marR="0" lvl="8" algn="l" rtl="0">
              <a:spcBef>
                <a:spcPts val="0"/>
              </a:spcBef>
              <a:spcAft>
                <a:spcPts val="0"/>
              </a:spcAft>
              <a:buSzPts val="1400"/>
              <a:buNone/>
              <a:defRPr sz="1800" b="0" i="0" u="none" strike="noStrike" cap="none">
                <a:solidFill>
                  <a:schemeClr val="dk1"/>
                </a:solidFill>
                <a:latin typeface="Rockwell"/>
                <a:ea typeface="Rockwell"/>
                <a:cs typeface="Rockwell"/>
                <a:sym typeface="Rockwell"/>
              </a:defRPr>
            </a:lvl9pPr>
          </a:lstStyle>
          <a:p>
            <a:endParaRPr/>
          </a:p>
        </p:txBody>
      </p:sp>
      <p:sp>
        <p:nvSpPr>
          <p:cNvPr id="38" name="Shape 38"/>
          <p:cNvSpPr txBox="1">
            <a:spLocks noGrp="1"/>
          </p:cNvSpPr>
          <p:nvPr>
            <p:ph type="ftr" idx="11"/>
          </p:nvPr>
        </p:nvSpPr>
        <p:spPr>
          <a:xfrm>
            <a:off x="1088136" y="6272784"/>
            <a:ext cx="6327648" cy="365125"/>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1100">
                <a:solidFill>
                  <a:schemeClr val="dk2"/>
                </a:solidFill>
                <a:latin typeface="Rockwell"/>
                <a:ea typeface="Rockwell"/>
                <a:cs typeface="Rockwell"/>
                <a:sym typeface="Rockwell"/>
              </a:defRPr>
            </a:lvl1pPr>
            <a:lvl2pPr marR="0" lvl="1" algn="l" rtl="0">
              <a:spcBef>
                <a:spcPts val="0"/>
              </a:spcBef>
              <a:spcAft>
                <a:spcPts val="0"/>
              </a:spcAft>
              <a:buSzPts val="1400"/>
              <a:buNone/>
              <a:defRPr sz="1800" b="0" i="0" u="none" strike="noStrike" cap="none">
                <a:solidFill>
                  <a:schemeClr val="dk1"/>
                </a:solidFill>
                <a:latin typeface="Rockwell"/>
                <a:ea typeface="Rockwell"/>
                <a:cs typeface="Rockwell"/>
                <a:sym typeface="Rockwell"/>
              </a:defRPr>
            </a:lvl2pPr>
            <a:lvl3pPr marR="0" lvl="2" algn="l" rtl="0">
              <a:spcBef>
                <a:spcPts val="0"/>
              </a:spcBef>
              <a:spcAft>
                <a:spcPts val="0"/>
              </a:spcAft>
              <a:buSzPts val="1400"/>
              <a:buNone/>
              <a:defRPr sz="1800" b="0" i="0" u="none" strike="noStrike" cap="none">
                <a:solidFill>
                  <a:schemeClr val="dk1"/>
                </a:solidFill>
                <a:latin typeface="Rockwell"/>
                <a:ea typeface="Rockwell"/>
                <a:cs typeface="Rockwell"/>
                <a:sym typeface="Rockwell"/>
              </a:defRPr>
            </a:lvl3pPr>
            <a:lvl4pPr marR="0" lvl="3" algn="l" rtl="0">
              <a:spcBef>
                <a:spcPts val="0"/>
              </a:spcBef>
              <a:spcAft>
                <a:spcPts val="0"/>
              </a:spcAft>
              <a:buSzPts val="1400"/>
              <a:buNone/>
              <a:defRPr sz="1800" b="0" i="0" u="none" strike="noStrike" cap="none">
                <a:solidFill>
                  <a:schemeClr val="dk1"/>
                </a:solidFill>
                <a:latin typeface="Rockwell"/>
                <a:ea typeface="Rockwell"/>
                <a:cs typeface="Rockwell"/>
                <a:sym typeface="Rockwell"/>
              </a:defRPr>
            </a:lvl4pPr>
            <a:lvl5pPr marR="0" lvl="4" algn="l" rtl="0">
              <a:spcBef>
                <a:spcPts val="0"/>
              </a:spcBef>
              <a:spcAft>
                <a:spcPts val="0"/>
              </a:spcAft>
              <a:buSzPts val="1400"/>
              <a:buNone/>
              <a:defRPr sz="1800" b="0" i="0" u="none" strike="noStrike" cap="none">
                <a:solidFill>
                  <a:schemeClr val="dk1"/>
                </a:solidFill>
                <a:latin typeface="Rockwell"/>
                <a:ea typeface="Rockwell"/>
                <a:cs typeface="Rockwell"/>
                <a:sym typeface="Rockwell"/>
              </a:defRPr>
            </a:lvl5pPr>
            <a:lvl6pPr marR="0" lvl="5" algn="l" rtl="0">
              <a:spcBef>
                <a:spcPts val="0"/>
              </a:spcBef>
              <a:spcAft>
                <a:spcPts val="0"/>
              </a:spcAft>
              <a:buSzPts val="1400"/>
              <a:buNone/>
              <a:defRPr sz="1800" b="0" i="0" u="none" strike="noStrike" cap="none">
                <a:solidFill>
                  <a:schemeClr val="dk1"/>
                </a:solidFill>
                <a:latin typeface="Rockwell"/>
                <a:ea typeface="Rockwell"/>
                <a:cs typeface="Rockwell"/>
                <a:sym typeface="Rockwell"/>
              </a:defRPr>
            </a:lvl6pPr>
            <a:lvl7pPr marR="0" lvl="6" algn="l" rtl="0">
              <a:spcBef>
                <a:spcPts val="0"/>
              </a:spcBef>
              <a:spcAft>
                <a:spcPts val="0"/>
              </a:spcAft>
              <a:buSzPts val="1400"/>
              <a:buNone/>
              <a:defRPr sz="1800" b="0" i="0" u="none" strike="noStrike" cap="none">
                <a:solidFill>
                  <a:schemeClr val="dk1"/>
                </a:solidFill>
                <a:latin typeface="Rockwell"/>
                <a:ea typeface="Rockwell"/>
                <a:cs typeface="Rockwell"/>
                <a:sym typeface="Rockwell"/>
              </a:defRPr>
            </a:lvl7pPr>
            <a:lvl8pPr marR="0" lvl="7" algn="l" rtl="0">
              <a:spcBef>
                <a:spcPts val="0"/>
              </a:spcBef>
              <a:spcAft>
                <a:spcPts val="0"/>
              </a:spcAft>
              <a:buSzPts val="1400"/>
              <a:buNone/>
              <a:defRPr sz="1800" b="0" i="0" u="none" strike="noStrike" cap="none">
                <a:solidFill>
                  <a:schemeClr val="dk1"/>
                </a:solidFill>
                <a:latin typeface="Rockwell"/>
                <a:ea typeface="Rockwell"/>
                <a:cs typeface="Rockwell"/>
                <a:sym typeface="Rockwell"/>
              </a:defRPr>
            </a:lvl8pPr>
            <a:lvl9pPr marR="0" lvl="8" algn="l" rtl="0">
              <a:spcBef>
                <a:spcPts val="0"/>
              </a:spcBef>
              <a:spcAft>
                <a:spcPts val="0"/>
              </a:spcAft>
              <a:buSzPts val="1400"/>
              <a:buNone/>
              <a:defRPr sz="1800" b="0" i="0" u="none" strike="noStrike" cap="none">
                <a:solidFill>
                  <a:schemeClr val="dk1"/>
                </a:solidFill>
                <a:latin typeface="Rockwell"/>
                <a:ea typeface="Rockwell"/>
                <a:cs typeface="Rockwell"/>
                <a:sym typeface="Rockwell"/>
              </a:defRPr>
            </a:lvl9pPr>
          </a:lstStyle>
          <a:p>
            <a:endParaRPr/>
          </a:p>
        </p:txBody>
      </p:sp>
      <p:sp>
        <p:nvSpPr>
          <p:cNvPr id="39" name="Shape 39"/>
          <p:cNvSpPr txBox="1">
            <a:spLocks noGrp="1"/>
          </p:cNvSpPr>
          <p:nvPr>
            <p:ph type="sldNum" idx="12"/>
          </p:nvPr>
        </p:nvSpPr>
        <p:spPr>
          <a:xfrm>
            <a:off x="11311128" y="6272784"/>
            <a:ext cx="640080" cy="365125"/>
          </a:xfrm>
          <a:prstGeom prst="rect">
            <a:avLst/>
          </a:prstGeom>
          <a:noFill/>
          <a:ln>
            <a:noFill/>
          </a:ln>
        </p:spPr>
        <p:txBody>
          <a:bodyPr spcFirstLastPara="1" wrap="square" lIns="91425" tIns="45700" rIns="91425" bIns="45700" anchor="ctr" anchorCtr="0">
            <a:noAutofit/>
          </a:bodyPr>
          <a:lstStyle>
            <a:lvl1pPr marL="0" marR="0" lvl="0" indent="0" algn="ctr" rtl="0">
              <a:spcBef>
                <a:spcPts val="0"/>
              </a:spcBef>
              <a:buNone/>
              <a:defRPr sz="1400" b="1">
                <a:solidFill>
                  <a:srgbClr val="FFFFFF"/>
                </a:solidFill>
                <a:latin typeface="Rokkitt"/>
                <a:ea typeface="Rokkitt"/>
                <a:cs typeface="Rokkitt"/>
                <a:sym typeface="Rokkitt"/>
              </a:defRPr>
            </a:lvl1pPr>
            <a:lvl2pPr marL="0" marR="0" lvl="1" indent="0" algn="ctr" rtl="0">
              <a:spcBef>
                <a:spcPts val="0"/>
              </a:spcBef>
              <a:buNone/>
              <a:defRPr sz="1400" b="1">
                <a:solidFill>
                  <a:srgbClr val="FFFFFF"/>
                </a:solidFill>
                <a:latin typeface="Rokkitt"/>
                <a:ea typeface="Rokkitt"/>
                <a:cs typeface="Rokkitt"/>
                <a:sym typeface="Rokkitt"/>
              </a:defRPr>
            </a:lvl2pPr>
            <a:lvl3pPr marL="0" marR="0" lvl="2" indent="0" algn="ctr" rtl="0">
              <a:spcBef>
                <a:spcPts val="0"/>
              </a:spcBef>
              <a:buNone/>
              <a:defRPr sz="1400" b="1">
                <a:solidFill>
                  <a:srgbClr val="FFFFFF"/>
                </a:solidFill>
                <a:latin typeface="Rokkitt"/>
                <a:ea typeface="Rokkitt"/>
                <a:cs typeface="Rokkitt"/>
                <a:sym typeface="Rokkitt"/>
              </a:defRPr>
            </a:lvl3pPr>
            <a:lvl4pPr marL="0" marR="0" lvl="3" indent="0" algn="ctr" rtl="0">
              <a:spcBef>
                <a:spcPts val="0"/>
              </a:spcBef>
              <a:buNone/>
              <a:defRPr sz="1400" b="1">
                <a:solidFill>
                  <a:srgbClr val="FFFFFF"/>
                </a:solidFill>
                <a:latin typeface="Rokkitt"/>
                <a:ea typeface="Rokkitt"/>
                <a:cs typeface="Rokkitt"/>
                <a:sym typeface="Rokkitt"/>
              </a:defRPr>
            </a:lvl4pPr>
            <a:lvl5pPr marL="0" marR="0" lvl="4" indent="0" algn="ctr" rtl="0">
              <a:spcBef>
                <a:spcPts val="0"/>
              </a:spcBef>
              <a:buNone/>
              <a:defRPr sz="1400" b="1">
                <a:solidFill>
                  <a:srgbClr val="FFFFFF"/>
                </a:solidFill>
                <a:latin typeface="Rokkitt"/>
                <a:ea typeface="Rokkitt"/>
                <a:cs typeface="Rokkitt"/>
                <a:sym typeface="Rokkitt"/>
              </a:defRPr>
            </a:lvl5pPr>
            <a:lvl6pPr marL="0" marR="0" lvl="5" indent="0" algn="ctr" rtl="0">
              <a:spcBef>
                <a:spcPts val="0"/>
              </a:spcBef>
              <a:buNone/>
              <a:defRPr sz="1400" b="1">
                <a:solidFill>
                  <a:srgbClr val="FFFFFF"/>
                </a:solidFill>
                <a:latin typeface="Rokkitt"/>
                <a:ea typeface="Rokkitt"/>
                <a:cs typeface="Rokkitt"/>
                <a:sym typeface="Rokkitt"/>
              </a:defRPr>
            </a:lvl6pPr>
            <a:lvl7pPr marL="0" marR="0" lvl="6" indent="0" algn="ctr" rtl="0">
              <a:spcBef>
                <a:spcPts val="0"/>
              </a:spcBef>
              <a:buNone/>
              <a:defRPr sz="1400" b="1">
                <a:solidFill>
                  <a:srgbClr val="FFFFFF"/>
                </a:solidFill>
                <a:latin typeface="Rokkitt"/>
                <a:ea typeface="Rokkitt"/>
                <a:cs typeface="Rokkitt"/>
                <a:sym typeface="Rokkitt"/>
              </a:defRPr>
            </a:lvl7pPr>
            <a:lvl8pPr marL="0" marR="0" lvl="7" indent="0" algn="ctr" rtl="0">
              <a:spcBef>
                <a:spcPts val="0"/>
              </a:spcBef>
              <a:buNone/>
              <a:defRPr sz="1400" b="1">
                <a:solidFill>
                  <a:srgbClr val="FFFFFF"/>
                </a:solidFill>
                <a:latin typeface="Rokkitt"/>
                <a:ea typeface="Rokkitt"/>
                <a:cs typeface="Rokkitt"/>
                <a:sym typeface="Rokkitt"/>
              </a:defRPr>
            </a:lvl8pPr>
            <a:lvl9pPr marL="0" marR="0" lvl="8" indent="0" algn="ctr" rtl="0">
              <a:spcBef>
                <a:spcPts val="0"/>
              </a:spcBef>
              <a:buNone/>
              <a:defRPr sz="1400" b="1">
                <a:solidFill>
                  <a:srgbClr val="FFFFFF"/>
                </a:solidFill>
                <a:latin typeface="Rokkitt"/>
                <a:ea typeface="Rokkitt"/>
                <a:cs typeface="Rokkitt"/>
                <a:sym typeface="Rokkitt"/>
              </a:defRPr>
            </a:lvl9pPr>
          </a:lstStyle>
          <a:p>
            <a:pPr marL="0" lvl="0" indent="0">
              <a:spcBef>
                <a:spcPts val="0"/>
              </a:spcBef>
              <a:spcAft>
                <a:spcPts val="0"/>
              </a:spcAft>
              <a:buNone/>
            </a:pPr>
            <a:fld id="{00000000-1234-1234-1234-123412341234}" type="slidenum">
              <a:rPr lang="en-US"/>
              <a:pPr marL="0" lvl="0" indent="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0"/>
        <p:cNvGrpSpPr/>
        <p:nvPr/>
      </p:nvGrpSpPr>
      <p:grpSpPr>
        <a:xfrm>
          <a:off x="0" y="0"/>
          <a:ext cx="0" cy="0"/>
          <a:chOff x="0" y="0"/>
          <a:chExt cx="0" cy="0"/>
        </a:xfrm>
      </p:grpSpPr>
      <p:sp>
        <p:nvSpPr>
          <p:cNvPr id="41" name="Shape 41"/>
          <p:cNvSpPr txBox="1">
            <a:spLocks noGrp="1"/>
          </p:cNvSpPr>
          <p:nvPr>
            <p:ph type="title"/>
          </p:nvPr>
        </p:nvSpPr>
        <p:spPr>
          <a:xfrm>
            <a:off x="1069848" y="484632"/>
            <a:ext cx="10058400" cy="1609344"/>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SzPts val="5400"/>
              <a:buFont typeface="Rokkitt"/>
              <a:buNone/>
              <a:defRPr sz="5400" b="0" i="0" u="none" strike="noStrike" cap="none">
                <a:latin typeface="Rokkitt"/>
                <a:ea typeface="Rokkitt"/>
                <a:cs typeface="Rokkitt"/>
                <a:sym typeface="Rokkit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42" name="Shape 42"/>
          <p:cNvSpPr txBox="1">
            <a:spLocks noGrp="1"/>
          </p:cNvSpPr>
          <p:nvPr>
            <p:ph type="dt" idx="10"/>
          </p:nvPr>
        </p:nvSpPr>
        <p:spPr>
          <a:xfrm>
            <a:off x="7964424" y="6272784"/>
            <a:ext cx="3273552" cy="365125"/>
          </a:xfrm>
          <a:prstGeom prst="rect">
            <a:avLst/>
          </a:prstGeom>
          <a:noFill/>
          <a:ln>
            <a:noFill/>
          </a:ln>
        </p:spPr>
        <p:txBody>
          <a:bodyPr spcFirstLastPara="1" wrap="square" lIns="91425" tIns="91425" rIns="91425" bIns="91425" anchor="ctr" anchorCtr="0"/>
          <a:lstStyle>
            <a:lvl1pPr marR="0" lvl="0" algn="r" rtl="0">
              <a:spcBef>
                <a:spcPts val="0"/>
              </a:spcBef>
              <a:spcAft>
                <a:spcPts val="0"/>
              </a:spcAft>
              <a:buSzPts val="1400"/>
              <a:buNone/>
              <a:defRPr sz="1100">
                <a:solidFill>
                  <a:schemeClr val="dk2"/>
                </a:solidFill>
                <a:latin typeface="Rockwell"/>
                <a:ea typeface="Rockwell"/>
                <a:cs typeface="Rockwell"/>
                <a:sym typeface="Rockwell"/>
              </a:defRPr>
            </a:lvl1pPr>
            <a:lvl2pPr marR="0" lvl="1" algn="l" rtl="0">
              <a:spcBef>
                <a:spcPts val="0"/>
              </a:spcBef>
              <a:spcAft>
                <a:spcPts val="0"/>
              </a:spcAft>
              <a:buSzPts val="1400"/>
              <a:buNone/>
              <a:defRPr sz="1800" b="0" i="0" u="none" strike="noStrike" cap="none">
                <a:solidFill>
                  <a:schemeClr val="dk1"/>
                </a:solidFill>
                <a:latin typeface="Rockwell"/>
                <a:ea typeface="Rockwell"/>
                <a:cs typeface="Rockwell"/>
                <a:sym typeface="Rockwell"/>
              </a:defRPr>
            </a:lvl2pPr>
            <a:lvl3pPr marR="0" lvl="2" algn="l" rtl="0">
              <a:spcBef>
                <a:spcPts val="0"/>
              </a:spcBef>
              <a:spcAft>
                <a:spcPts val="0"/>
              </a:spcAft>
              <a:buSzPts val="1400"/>
              <a:buNone/>
              <a:defRPr sz="1800" b="0" i="0" u="none" strike="noStrike" cap="none">
                <a:solidFill>
                  <a:schemeClr val="dk1"/>
                </a:solidFill>
                <a:latin typeface="Rockwell"/>
                <a:ea typeface="Rockwell"/>
                <a:cs typeface="Rockwell"/>
                <a:sym typeface="Rockwell"/>
              </a:defRPr>
            </a:lvl3pPr>
            <a:lvl4pPr marR="0" lvl="3" algn="l" rtl="0">
              <a:spcBef>
                <a:spcPts val="0"/>
              </a:spcBef>
              <a:spcAft>
                <a:spcPts val="0"/>
              </a:spcAft>
              <a:buSzPts val="1400"/>
              <a:buNone/>
              <a:defRPr sz="1800" b="0" i="0" u="none" strike="noStrike" cap="none">
                <a:solidFill>
                  <a:schemeClr val="dk1"/>
                </a:solidFill>
                <a:latin typeface="Rockwell"/>
                <a:ea typeface="Rockwell"/>
                <a:cs typeface="Rockwell"/>
                <a:sym typeface="Rockwell"/>
              </a:defRPr>
            </a:lvl4pPr>
            <a:lvl5pPr marR="0" lvl="4" algn="l" rtl="0">
              <a:spcBef>
                <a:spcPts val="0"/>
              </a:spcBef>
              <a:spcAft>
                <a:spcPts val="0"/>
              </a:spcAft>
              <a:buSzPts val="1400"/>
              <a:buNone/>
              <a:defRPr sz="1800" b="0" i="0" u="none" strike="noStrike" cap="none">
                <a:solidFill>
                  <a:schemeClr val="dk1"/>
                </a:solidFill>
                <a:latin typeface="Rockwell"/>
                <a:ea typeface="Rockwell"/>
                <a:cs typeface="Rockwell"/>
                <a:sym typeface="Rockwell"/>
              </a:defRPr>
            </a:lvl5pPr>
            <a:lvl6pPr marR="0" lvl="5" algn="l" rtl="0">
              <a:spcBef>
                <a:spcPts val="0"/>
              </a:spcBef>
              <a:spcAft>
                <a:spcPts val="0"/>
              </a:spcAft>
              <a:buSzPts val="1400"/>
              <a:buNone/>
              <a:defRPr sz="1800" b="0" i="0" u="none" strike="noStrike" cap="none">
                <a:solidFill>
                  <a:schemeClr val="dk1"/>
                </a:solidFill>
                <a:latin typeface="Rockwell"/>
                <a:ea typeface="Rockwell"/>
                <a:cs typeface="Rockwell"/>
                <a:sym typeface="Rockwell"/>
              </a:defRPr>
            </a:lvl6pPr>
            <a:lvl7pPr marR="0" lvl="6" algn="l" rtl="0">
              <a:spcBef>
                <a:spcPts val="0"/>
              </a:spcBef>
              <a:spcAft>
                <a:spcPts val="0"/>
              </a:spcAft>
              <a:buSzPts val="1400"/>
              <a:buNone/>
              <a:defRPr sz="1800" b="0" i="0" u="none" strike="noStrike" cap="none">
                <a:solidFill>
                  <a:schemeClr val="dk1"/>
                </a:solidFill>
                <a:latin typeface="Rockwell"/>
                <a:ea typeface="Rockwell"/>
                <a:cs typeface="Rockwell"/>
                <a:sym typeface="Rockwell"/>
              </a:defRPr>
            </a:lvl7pPr>
            <a:lvl8pPr marR="0" lvl="7" algn="l" rtl="0">
              <a:spcBef>
                <a:spcPts val="0"/>
              </a:spcBef>
              <a:spcAft>
                <a:spcPts val="0"/>
              </a:spcAft>
              <a:buSzPts val="1400"/>
              <a:buNone/>
              <a:defRPr sz="1800" b="0" i="0" u="none" strike="noStrike" cap="none">
                <a:solidFill>
                  <a:schemeClr val="dk1"/>
                </a:solidFill>
                <a:latin typeface="Rockwell"/>
                <a:ea typeface="Rockwell"/>
                <a:cs typeface="Rockwell"/>
                <a:sym typeface="Rockwell"/>
              </a:defRPr>
            </a:lvl8pPr>
            <a:lvl9pPr marR="0" lvl="8" algn="l" rtl="0">
              <a:spcBef>
                <a:spcPts val="0"/>
              </a:spcBef>
              <a:spcAft>
                <a:spcPts val="0"/>
              </a:spcAft>
              <a:buSzPts val="1400"/>
              <a:buNone/>
              <a:defRPr sz="1800" b="0" i="0" u="none" strike="noStrike" cap="none">
                <a:solidFill>
                  <a:schemeClr val="dk1"/>
                </a:solidFill>
                <a:latin typeface="Rockwell"/>
                <a:ea typeface="Rockwell"/>
                <a:cs typeface="Rockwell"/>
                <a:sym typeface="Rockwell"/>
              </a:defRPr>
            </a:lvl9pPr>
          </a:lstStyle>
          <a:p>
            <a:endParaRPr/>
          </a:p>
        </p:txBody>
      </p:sp>
      <p:sp>
        <p:nvSpPr>
          <p:cNvPr id="43" name="Shape 43"/>
          <p:cNvSpPr txBox="1">
            <a:spLocks noGrp="1"/>
          </p:cNvSpPr>
          <p:nvPr>
            <p:ph type="ftr" idx="11"/>
          </p:nvPr>
        </p:nvSpPr>
        <p:spPr>
          <a:xfrm>
            <a:off x="1088136" y="6272784"/>
            <a:ext cx="6327648" cy="365125"/>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1100">
                <a:solidFill>
                  <a:schemeClr val="dk2"/>
                </a:solidFill>
                <a:latin typeface="Rockwell"/>
                <a:ea typeface="Rockwell"/>
                <a:cs typeface="Rockwell"/>
                <a:sym typeface="Rockwell"/>
              </a:defRPr>
            </a:lvl1pPr>
            <a:lvl2pPr marR="0" lvl="1" algn="l" rtl="0">
              <a:spcBef>
                <a:spcPts val="0"/>
              </a:spcBef>
              <a:spcAft>
                <a:spcPts val="0"/>
              </a:spcAft>
              <a:buSzPts val="1400"/>
              <a:buNone/>
              <a:defRPr sz="1800" b="0" i="0" u="none" strike="noStrike" cap="none">
                <a:solidFill>
                  <a:schemeClr val="dk1"/>
                </a:solidFill>
                <a:latin typeface="Rockwell"/>
                <a:ea typeface="Rockwell"/>
                <a:cs typeface="Rockwell"/>
                <a:sym typeface="Rockwell"/>
              </a:defRPr>
            </a:lvl2pPr>
            <a:lvl3pPr marR="0" lvl="2" algn="l" rtl="0">
              <a:spcBef>
                <a:spcPts val="0"/>
              </a:spcBef>
              <a:spcAft>
                <a:spcPts val="0"/>
              </a:spcAft>
              <a:buSzPts val="1400"/>
              <a:buNone/>
              <a:defRPr sz="1800" b="0" i="0" u="none" strike="noStrike" cap="none">
                <a:solidFill>
                  <a:schemeClr val="dk1"/>
                </a:solidFill>
                <a:latin typeface="Rockwell"/>
                <a:ea typeface="Rockwell"/>
                <a:cs typeface="Rockwell"/>
                <a:sym typeface="Rockwell"/>
              </a:defRPr>
            </a:lvl3pPr>
            <a:lvl4pPr marR="0" lvl="3" algn="l" rtl="0">
              <a:spcBef>
                <a:spcPts val="0"/>
              </a:spcBef>
              <a:spcAft>
                <a:spcPts val="0"/>
              </a:spcAft>
              <a:buSzPts val="1400"/>
              <a:buNone/>
              <a:defRPr sz="1800" b="0" i="0" u="none" strike="noStrike" cap="none">
                <a:solidFill>
                  <a:schemeClr val="dk1"/>
                </a:solidFill>
                <a:latin typeface="Rockwell"/>
                <a:ea typeface="Rockwell"/>
                <a:cs typeface="Rockwell"/>
                <a:sym typeface="Rockwell"/>
              </a:defRPr>
            </a:lvl4pPr>
            <a:lvl5pPr marR="0" lvl="4" algn="l" rtl="0">
              <a:spcBef>
                <a:spcPts val="0"/>
              </a:spcBef>
              <a:spcAft>
                <a:spcPts val="0"/>
              </a:spcAft>
              <a:buSzPts val="1400"/>
              <a:buNone/>
              <a:defRPr sz="1800" b="0" i="0" u="none" strike="noStrike" cap="none">
                <a:solidFill>
                  <a:schemeClr val="dk1"/>
                </a:solidFill>
                <a:latin typeface="Rockwell"/>
                <a:ea typeface="Rockwell"/>
                <a:cs typeface="Rockwell"/>
                <a:sym typeface="Rockwell"/>
              </a:defRPr>
            </a:lvl5pPr>
            <a:lvl6pPr marR="0" lvl="5" algn="l" rtl="0">
              <a:spcBef>
                <a:spcPts val="0"/>
              </a:spcBef>
              <a:spcAft>
                <a:spcPts val="0"/>
              </a:spcAft>
              <a:buSzPts val="1400"/>
              <a:buNone/>
              <a:defRPr sz="1800" b="0" i="0" u="none" strike="noStrike" cap="none">
                <a:solidFill>
                  <a:schemeClr val="dk1"/>
                </a:solidFill>
                <a:latin typeface="Rockwell"/>
                <a:ea typeface="Rockwell"/>
                <a:cs typeface="Rockwell"/>
                <a:sym typeface="Rockwell"/>
              </a:defRPr>
            </a:lvl6pPr>
            <a:lvl7pPr marR="0" lvl="6" algn="l" rtl="0">
              <a:spcBef>
                <a:spcPts val="0"/>
              </a:spcBef>
              <a:spcAft>
                <a:spcPts val="0"/>
              </a:spcAft>
              <a:buSzPts val="1400"/>
              <a:buNone/>
              <a:defRPr sz="1800" b="0" i="0" u="none" strike="noStrike" cap="none">
                <a:solidFill>
                  <a:schemeClr val="dk1"/>
                </a:solidFill>
                <a:latin typeface="Rockwell"/>
                <a:ea typeface="Rockwell"/>
                <a:cs typeface="Rockwell"/>
                <a:sym typeface="Rockwell"/>
              </a:defRPr>
            </a:lvl7pPr>
            <a:lvl8pPr marR="0" lvl="7" algn="l" rtl="0">
              <a:spcBef>
                <a:spcPts val="0"/>
              </a:spcBef>
              <a:spcAft>
                <a:spcPts val="0"/>
              </a:spcAft>
              <a:buSzPts val="1400"/>
              <a:buNone/>
              <a:defRPr sz="1800" b="0" i="0" u="none" strike="noStrike" cap="none">
                <a:solidFill>
                  <a:schemeClr val="dk1"/>
                </a:solidFill>
                <a:latin typeface="Rockwell"/>
                <a:ea typeface="Rockwell"/>
                <a:cs typeface="Rockwell"/>
                <a:sym typeface="Rockwell"/>
              </a:defRPr>
            </a:lvl8pPr>
            <a:lvl9pPr marR="0" lvl="8" algn="l" rtl="0">
              <a:spcBef>
                <a:spcPts val="0"/>
              </a:spcBef>
              <a:spcAft>
                <a:spcPts val="0"/>
              </a:spcAft>
              <a:buSzPts val="1400"/>
              <a:buNone/>
              <a:defRPr sz="1800" b="0" i="0" u="none" strike="noStrike" cap="none">
                <a:solidFill>
                  <a:schemeClr val="dk1"/>
                </a:solidFill>
                <a:latin typeface="Rockwell"/>
                <a:ea typeface="Rockwell"/>
                <a:cs typeface="Rockwell"/>
                <a:sym typeface="Rockwell"/>
              </a:defRPr>
            </a:lvl9pPr>
          </a:lstStyle>
          <a:p>
            <a:endParaRPr/>
          </a:p>
        </p:txBody>
      </p:sp>
      <p:sp>
        <p:nvSpPr>
          <p:cNvPr id="44" name="Shape 44"/>
          <p:cNvSpPr txBox="1">
            <a:spLocks noGrp="1"/>
          </p:cNvSpPr>
          <p:nvPr>
            <p:ph type="sldNum" idx="12"/>
          </p:nvPr>
        </p:nvSpPr>
        <p:spPr>
          <a:xfrm>
            <a:off x="11311128" y="6272784"/>
            <a:ext cx="640080" cy="365125"/>
          </a:xfrm>
          <a:prstGeom prst="rect">
            <a:avLst/>
          </a:prstGeom>
          <a:noFill/>
          <a:ln>
            <a:noFill/>
          </a:ln>
        </p:spPr>
        <p:txBody>
          <a:bodyPr spcFirstLastPara="1" wrap="square" lIns="91425" tIns="45700" rIns="91425" bIns="45700" anchor="ctr" anchorCtr="0">
            <a:noAutofit/>
          </a:bodyPr>
          <a:lstStyle>
            <a:lvl1pPr marL="0" marR="0" lvl="0" indent="0" algn="ctr" rtl="0">
              <a:spcBef>
                <a:spcPts val="0"/>
              </a:spcBef>
              <a:buNone/>
              <a:defRPr sz="1400" b="1">
                <a:solidFill>
                  <a:srgbClr val="FFFFFF"/>
                </a:solidFill>
                <a:latin typeface="Rokkitt"/>
                <a:ea typeface="Rokkitt"/>
                <a:cs typeface="Rokkitt"/>
                <a:sym typeface="Rokkitt"/>
              </a:defRPr>
            </a:lvl1pPr>
            <a:lvl2pPr marL="0" marR="0" lvl="1" indent="0" algn="ctr" rtl="0">
              <a:spcBef>
                <a:spcPts val="0"/>
              </a:spcBef>
              <a:buNone/>
              <a:defRPr sz="1400" b="1">
                <a:solidFill>
                  <a:srgbClr val="FFFFFF"/>
                </a:solidFill>
                <a:latin typeface="Rokkitt"/>
                <a:ea typeface="Rokkitt"/>
                <a:cs typeface="Rokkitt"/>
                <a:sym typeface="Rokkitt"/>
              </a:defRPr>
            </a:lvl2pPr>
            <a:lvl3pPr marL="0" marR="0" lvl="2" indent="0" algn="ctr" rtl="0">
              <a:spcBef>
                <a:spcPts val="0"/>
              </a:spcBef>
              <a:buNone/>
              <a:defRPr sz="1400" b="1">
                <a:solidFill>
                  <a:srgbClr val="FFFFFF"/>
                </a:solidFill>
                <a:latin typeface="Rokkitt"/>
                <a:ea typeface="Rokkitt"/>
                <a:cs typeface="Rokkitt"/>
                <a:sym typeface="Rokkitt"/>
              </a:defRPr>
            </a:lvl3pPr>
            <a:lvl4pPr marL="0" marR="0" lvl="3" indent="0" algn="ctr" rtl="0">
              <a:spcBef>
                <a:spcPts val="0"/>
              </a:spcBef>
              <a:buNone/>
              <a:defRPr sz="1400" b="1">
                <a:solidFill>
                  <a:srgbClr val="FFFFFF"/>
                </a:solidFill>
                <a:latin typeface="Rokkitt"/>
                <a:ea typeface="Rokkitt"/>
                <a:cs typeface="Rokkitt"/>
                <a:sym typeface="Rokkitt"/>
              </a:defRPr>
            </a:lvl4pPr>
            <a:lvl5pPr marL="0" marR="0" lvl="4" indent="0" algn="ctr" rtl="0">
              <a:spcBef>
                <a:spcPts val="0"/>
              </a:spcBef>
              <a:buNone/>
              <a:defRPr sz="1400" b="1">
                <a:solidFill>
                  <a:srgbClr val="FFFFFF"/>
                </a:solidFill>
                <a:latin typeface="Rokkitt"/>
                <a:ea typeface="Rokkitt"/>
                <a:cs typeface="Rokkitt"/>
                <a:sym typeface="Rokkitt"/>
              </a:defRPr>
            </a:lvl5pPr>
            <a:lvl6pPr marL="0" marR="0" lvl="5" indent="0" algn="ctr" rtl="0">
              <a:spcBef>
                <a:spcPts val="0"/>
              </a:spcBef>
              <a:buNone/>
              <a:defRPr sz="1400" b="1">
                <a:solidFill>
                  <a:srgbClr val="FFFFFF"/>
                </a:solidFill>
                <a:latin typeface="Rokkitt"/>
                <a:ea typeface="Rokkitt"/>
                <a:cs typeface="Rokkitt"/>
                <a:sym typeface="Rokkitt"/>
              </a:defRPr>
            </a:lvl6pPr>
            <a:lvl7pPr marL="0" marR="0" lvl="6" indent="0" algn="ctr" rtl="0">
              <a:spcBef>
                <a:spcPts val="0"/>
              </a:spcBef>
              <a:buNone/>
              <a:defRPr sz="1400" b="1">
                <a:solidFill>
                  <a:srgbClr val="FFFFFF"/>
                </a:solidFill>
                <a:latin typeface="Rokkitt"/>
                <a:ea typeface="Rokkitt"/>
                <a:cs typeface="Rokkitt"/>
                <a:sym typeface="Rokkitt"/>
              </a:defRPr>
            </a:lvl7pPr>
            <a:lvl8pPr marL="0" marR="0" lvl="7" indent="0" algn="ctr" rtl="0">
              <a:spcBef>
                <a:spcPts val="0"/>
              </a:spcBef>
              <a:buNone/>
              <a:defRPr sz="1400" b="1">
                <a:solidFill>
                  <a:srgbClr val="FFFFFF"/>
                </a:solidFill>
                <a:latin typeface="Rokkitt"/>
                <a:ea typeface="Rokkitt"/>
                <a:cs typeface="Rokkitt"/>
                <a:sym typeface="Rokkitt"/>
              </a:defRPr>
            </a:lvl8pPr>
            <a:lvl9pPr marL="0" marR="0" lvl="8" indent="0" algn="ctr" rtl="0">
              <a:spcBef>
                <a:spcPts val="0"/>
              </a:spcBef>
              <a:buNone/>
              <a:defRPr sz="1400" b="1">
                <a:solidFill>
                  <a:srgbClr val="FFFFFF"/>
                </a:solidFill>
                <a:latin typeface="Rokkitt"/>
                <a:ea typeface="Rokkitt"/>
                <a:cs typeface="Rokkitt"/>
                <a:sym typeface="Rokkitt"/>
              </a:defRPr>
            </a:lvl9pPr>
          </a:lstStyle>
          <a:p>
            <a:pPr marL="0" lvl="0" indent="0">
              <a:spcBef>
                <a:spcPts val="0"/>
              </a:spcBef>
              <a:spcAft>
                <a:spcPts val="0"/>
              </a:spcAft>
              <a:buNone/>
            </a:pPr>
            <a:fld id="{00000000-1234-1234-1234-123412341234}" type="slidenum">
              <a:rPr lang="en-US"/>
              <a:pPr marL="0" lvl="0" indent="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45"/>
        <p:cNvGrpSpPr/>
        <p:nvPr/>
      </p:nvGrpSpPr>
      <p:grpSpPr>
        <a:xfrm>
          <a:off x="0" y="0"/>
          <a:ext cx="0" cy="0"/>
          <a:chOff x="0" y="0"/>
          <a:chExt cx="0" cy="0"/>
        </a:xfrm>
      </p:grpSpPr>
      <p:sp>
        <p:nvSpPr>
          <p:cNvPr id="46" name="Shape 46"/>
          <p:cNvSpPr/>
          <p:nvPr/>
        </p:nvSpPr>
        <p:spPr>
          <a:xfrm>
            <a:off x="0" y="4917989"/>
            <a:ext cx="12192000" cy="1940010"/>
          </a:xfrm>
          <a:prstGeom prst="rect">
            <a:avLst/>
          </a:prstGeom>
          <a:blipFill rotWithShape="1">
            <a:blip r:embed="rId2">
              <a:alphaModFix amt="85000"/>
            </a:blip>
            <a:tile tx="0" ty="-704850" sx="92000" sy="89000" flip="xy" algn="ctr"/>
          </a:blip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7" name="Shape 47"/>
          <p:cNvSpPr txBox="1">
            <a:spLocks noGrp="1"/>
          </p:cNvSpPr>
          <p:nvPr>
            <p:ph type="title"/>
          </p:nvPr>
        </p:nvSpPr>
        <p:spPr>
          <a:xfrm>
            <a:off x="2167128" y="1225296"/>
            <a:ext cx="9281160" cy="3520440"/>
          </a:xfrm>
          <a:prstGeom prst="rect">
            <a:avLst/>
          </a:prstGeom>
          <a:noFill/>
          <a:ln>
            <a:noFill/>
          </a:ln>
        </p:spPr>
        <p:txBody>
          <a:bodyPr spcFirstLastPara="1" wrap="square" lIns="91425" tIns="91425" rIns="91425" bIns="91425" anchor="ctr" anchorCtr="0"/>
          <a:lstStyle>
            <a:lvl1pPr marR="0" lvl="0" algn="l" rtl="0">
              <a:lnSpc>
                <a:spcPct val="80000"/>
              </a:lnSpc>
              <a:spcBef>
                <a:spcPts val="0"/>
              </a:spcBef>
              <a:spcAft>
                <a:spcPts val="0"/>
              </a:spcAft>
              <a:buSzPts val="8000"/>
              <a:buFont typeface="Rokkitt"/>
              <a:buNone/>
              <a:defRPr sz="8000" b="0" i="0" u="none" strike="noStrike" cap="none">
                <a:latin typeface="Rokkitt"/>
                <a:ea typeface="Rokkitt"/>
                <a:cs typeface="Rokkitt"/>
                <a:sym typeface="Rokkit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48" name="Shape 48"/>
          <p:cNvSpPr txBox="1">
            <a:spLocks noGrp="1"/>
          </p:cNvSpPr>
          <p:nvPr>
            <p:ph type="body" idx="1"/>
          </p:nvPr>
        </p:nvSpPr>
        <p:spPr>
          <a:xfrm>
            <a:off x="2165774" y="5020056"/>
            <a:ext cx="9052560" cy="1066800"/>
          </a:xfrm>
          <a:prstGeom prst="rect">
            <a:avLst/>
          </a:prstGeom>
          <a:noFill/>
          <a:ln>
            <a:noFill/>
          </a:ln>
        </p:spPr>
        <p:txBody>
          <a:bodyPr spcFirstLastPara="1" wrap="square" lIns="91425" tIns="91425" rIns="91425" bIns="91425" anchor="t" anchorCtr="0"/>
          <a:lstStyle>
            <a:lvl1pPr marL="457200" marR="0" lvl="0" indent="-228600" algn="l" rtl="0">
              <a:lnSpc>
                <a:spcPct val="90000"/>
              </a:lnSpc>
              <a:spcBef>
                <a:spcPts val="1200"/>
              </a:spcBef>
              <a:spcAft>
                <a:spcPts val="0"/>
              </a:spcAft>
              <a:buClr>
                <a:srgbClr val="9E3611"/>
              </a:buClr>
              <a:buSzPts val="1700"/>
              <a:buFont typeface="Noto Sans Symbols"/>
              <a:buNone/>
              <a:defRPr sz="2000" b="0" i="0" u="none" strike="noStrike" cap="none">
                <a:solidFill>
                  <a:schemeClr val="dk1"/>
                </a:solidFill>
                <a:latin typeface="Rockwell"/>
                <a:ea typeface="Rockwell"/>
                <a:cs typeface="Rockwell"/>
                <a:sym typeface="Rockwell"/>
              </a:defRPr>
            </a:lvl1pPr>
            <a:lvl2pPr marL="914400" marR="0" lvl="1" indent="-228600" algn="l" rtl="0">
              <a:lnSpc>
                <a:spcPct val="90000"/>
              </a:lnSpc>
              <a:spcBef>
                <a:spcPts val="400"/>
              </a:spcBef>
              <a:spcAft>
                <a:spcPts val="0"/>
              </a:spcAft>
              <a:buClr>
                <a:srgbClr val="9E3611"/>
              </a:buClr>
              <a:buSzPts val="1530"/>
              <a:buFont typeface="Noto Sans Symbols"/>
              <a:buNone/>
              <a:defRPr sz="1800" b="0" i="0" u="none" strike="noStrike" cap="none">
                <a:solidFill>
                  <a:srgbClr val="888888"/>
                </a:solidFill>
                <a:latin typeface="Rockwell"/>
                <a:ea typeface="Rockwell"/>
                <a:cs typeface="Rockwell"/>
                <a:sym typeface="Rockwell"/>
              </a:defRPr>
            </a:lvl2pPr>
            <a:lvl3pPr marL="1371600" marR="0" lvl="2" indent="-228600" algn="l" rtl="0">
              <a:lnSpc>
                <a:spcPct val="90000"/>
              </a:lnSpc>
              <a:spcBef>
                <a:spcPts val="400"/>
              </a:spcBef>
              <a:spcAft>
                <a:spcPts val="0"/>
              </a:spcAft>
              <a:buClr>
                <a:srgbClr val="9E3611"/>
              </a:buClr>
              <a:buSzPts val="1360"/>
              <a:buFont typeface="Noto Sans Symbols"/>
              <a:buNone/>
              <a:defRPr sz="1600" b="0" i="0" u="none" strike="noStrike" cap="none">
                <a:solidFill>
                  <a:srgbClr val="888888"/>
                </a:solidFill>
                <a:latin typeface="Rockwell"/>
                <a:ea typeface="Rockwell"/>
                <a:cs typeface="Rockwell"/>
                <a:sym typeface="Rockwell"/>
              </a:defRPr>
            </a:lvl3pPr>
            <a:lvl4pPr marL="1828800" marR="0" lvl="3" indent="-228600" algn="l" rtl="0">
              <a:lnSpc>
                <a:spcPct val="90000"/>
              </a:lnSpc>
              <a:spcBef>
                <a:spcPts val="400"/>
              </a:spcBef>
              <a:spcAft>
                <a:spcPts val="0"/>
              </a:spcAft>
              <a:buClr>
                <a:srgbClr val="9E3611"/>
              </a:buClr>
              <a:buSzPts val="1190"/>
              <a:buFont typeface="Noto Sans Symbols"/>
              <a:buNone/>
              <a:defRPr sz="1400" b="0" i="0" u="none" strike="noStrike" cap="none">
                <a:solidFill>
                  <a:srgbClr val="888888"/>
                </a:solidFill>
                <a:latin typeface="Rockwell"/>
                <a:ea typeface="Rockwell"/>
                <a:cs typeface="Rockwell"/>
                <a:sym typeface="Rockwell"/>
              </a:defRPr>
            </a:lvl4pPr>
            <a:lvl5pPr marL="2286000" marR="0" lvl="4" indent="-228600" algn="l" rtl="0">
              <a:lnSpc>
                <a:spcPct val="90000"/>
              </a:lnSpc>
              <a:spcBef>
                <a:spcPts val="400"/>
              </a:spcBef>
              <a:spcAft>
                <a:spcPts val="0"/>
              </a:spcAft>
              <a:buClr>
                <a:srgbClr val="9E3611"/>
              </a:buClr>
              <a:buSzPts val="1190"/>
              <a:buFont typeface="Noto Sans Symbols"/>
              <a:buNone/>
              <a:defRPr sz="1400" b="0" i="0" u="none" strike="noStrike" cap="none">
                <a:solidFill>
                  <a:srgbClr val="888888"/>
                </a:solidFill>
                <a:latin typeface="Rockwell"/>
                <a:ea typeface="Rockwell"/>
                <a:cs typeface="Rockwell"/>
                <a:sym typeface="Rockwell"/>
              </a:defRPr>
            </a:lvl5pPr>
            <a:lvl6pPr marL="2743200" marR="0" lvl="5" indent="-228600" algn="l" rtl="0">
              <a:lnSpc>
                <a:spcPct val="90000"/>
              </a:lnSpc>
              <a:spcBef>
                <a:spcPts val="400"/>
              </a:spcBef>
              <a:spcAft>
                <a:spcPts val="0"/>
              </a:spcAft>
              <a:buClr>
                <a:srgbClr val="9E3611"/>
              </a:buClr>
              <a:buSzPts val="1190"/>
              <a:buFont typeface="Noto Sans Symbols"/>
              <a:buNone/>
              <a:defRPr sz="1400" b="0" i="0" u="none" strike="noStrike" cap="none">
                <a:solidFill>
                  <a:srgbClr val="888888"/>
                </a:solidFill>
                <a:latin typeface="Rockwell"/>
                <a:ea typeface="Rockwell"/>
                <a:cs typeface="Rockwell"/>
                <a:sym typeface="Rockwell"/>
              </a:defRPr>
            </a:lvl6pPr>
            <a:lvl7pPr marL="3200400" marR="0" lvl="6" indent="-228600" algn="l" rtl="0">
              <a:lnSpc>
                <a:spcPct val="90000"/>
              </a:lnSpc>
              <a:spcBef>
                <a:spcPts val="400"/>
              </a:spcBef>
              <a:spcAft>
                <a:spcPts val="0"/>
              </a:spcAft>
              <a:buClr>
                <a:srgbClr val="9E3611"/>
              </a:buClr>
              <a:buSzPts val="1190"/>
              <a:buFont typeface="Noto Sans Symbols"/>
              <a:buNone/>
              <a:defRPr sz="1400" b="0" i="0" u="none" strike="noStrike" cap="none">
                <a:solidFill>
                  <a:srgbClr val="888888"/>
                </a:solidFill>
                <a:latin typeface="Rockwell"/>
                <a:ea typeface="Rockwell"/>
                <a:cs typeface="Rockwell"/>
                <a:sym typeface="Rockwell"/>
              </a:defRPr>
            </a:lvl7pPr>
            <a:lvl8pPr marL="3657600" marR="0" lvl="7" indent="-228600" algn="l" rtl="0">
              <a:lnSpc>
                <a:spcPct val="90000"/>
              </a:lnSpc>
              <a:spcBef>
                <a:spcPts val="400"/>
              </a:spcBef>
              <a:spcAft>
                <a:spcPts val="0"/>
              </a:spcAft>
              <a:buClr>
                <a:srgbClr val="9E3611"/>
              </a:buClr>
              <a:buSzPts val="1190"/>
              <a:buFont typeface="Noto Sans Symbols"/>
              <a:buNone/>
              <a:defRPr sz="1400" b="0" i="0" u="none" strike="noStrike" cap="none">
                <a:solidFill>
                  <a:srgbClr val="888888"/>
                </a:solidFill>
                <a:latin typeface="Rockwell"/>
                <a:ea typeface="Rockwell"/>
                <a:cs typeface="Rockwell"/>
                <a:sym typeface="Rockwell"/>
              </a:defRPr>
            </a:lvl8pPr>
            <a:lvl9pPr marL="4114800" marR="0" lvl="8" indent="-228600" algn="l" rtl="0">
              <a:lnSpc>
                <a:spcPct val="90000"/>
              </a:lnSpc>
              <a:spcBef>
                <a:spcPts val="400"/>
              </a:spcBef>
              <a:spcAft>
                <a:spcPts val="200"/>
              </a:spcAft>
              <a:buClr>
                <a:srgbClr val="9E3611"/>
              </a:buClr>
              <a:buSzPts val="1190"/>
              <a:buFont typeface="Noto Sans Symbols"/>
              <a:buNone/>
              <a:defRPr sz="1400" b="0" i="0" u="none" strike="noStrike" cap="none">
                <a:solidFill>
                  <a:srgbClr val="888888"/>
                </a:solidFill>
                <a:latin typeface="Rockwell"/>
                <a:ea typeface="Rockwell"/>
                <a:cs typeface="Rockwell"/>
                <a:sym typeface="Rockwell"/>
              </a:defRPr>
            </a:lvl9pPr>
          </a:lstStyle>
          <a:p>
            <a:endParaRPr/>
          </a:p>
        </p:txBody>
      </p:sp>
      <p:sp>
        <p:nvSpPr>
          <p:cNvPr id="49" name="Shape 49"/>
          <p:cNvSpPr txBox="1">
            <a:spLocks noGrp="1"/>
          </p:cNvSpPr>
          <p:nvPr>
            <p:ph type="dt" idx="10"/>
          </p:nvPr>
        </p:nvSpPr>
        <p:spPr>
          <a:xfrm>
            <a:off x="8593667" y="6272784"/>
            <a:ext cx="2644309" cy="365125"/>
          </a:xfrm>
          <a:prstGeom prst="rect">
            <a:avLst/>
          </a:prstGeom>
          <a:noFill/>
          <a:ln>
            <a:noFill/>
          </a:ln>
        </p:spPr>
        <p:txBody>
          <a:bodyPr spcFirstLastPara="1" wrap="square" lIns="91425" tIns="91425" rIns="91425" bIns="91425" anchor="ctr" anchorCtr="0"/>
          <a:lstStyle>
            <a:lvl1pPr marR="0" lvl="0" algn="r" rtl="0">
              <a:spcBef>
                <a:spcPts val="0"/>
              </a:spcBef>
              <a:spcAft>
                <a:spcPts val="0"/>
              </a:spcAft>
              <a:buSzPts val="1400"/>
              <a:buNone/>
              <a:defRPr sz="1100">
                <a:solidFill>
                  <a:schemeClr val="dk2"/>
                </a:solidFill>
                <a:latin typeface="Rockwell"/>
                <a:ea typeface="Rockwell"/>
                <a:cs typeface="Rockwell"/>
                <a:sym typeface="Rockwell"/>
              </a:defRPr>
            </a:lvl1pPr>
            <a:lvl2pPr marR="0" lvl="1" algn="l" rtl="0">
              <a:spcBef>
                <a:spcPts val="0"/>
              </a:spcBef>
              <a:spcAft>
                <a:spcPts val="0"/>
              </a:spcAft>
              <a:buSzPts val="1400"/>
              <a:buNone/>
              <a:defRPr sz="1800" b="0" i="0" u="none" strike="noStrike" cap="none">
                <a:solidFill>
                  <a:schemeClr val="dk1"/>
                </a:solidFill>
                <a:latin typeface="Rockwell"/>
                <a:ea typeface="Rockwell"/>
                <a:cs typeface="Rockwell"/>
                <a:sym typeface="Rockwell"/>
              </a:defRPr>
            </a:lvl2pPr>
            <a:lvl3pPr marR="0" lvl="2" algn="l" rtl="0">
              <a:spcBef>
                <a:spcPts val="0"/>
              </a:spcBef>
              <a:spcAft>
                <a:spcPts val="0"/>
              </a:spcAft>
              <a:buSzPts val="1400"/>
              <a:buNone/>
              <a:defRPr sz="1800" b="0" i="0" u="none" strike="noStrike" cap="none">
                <a:solidFill>
                  <a:schemeClr val="dk1"/>
                </a:solidFill>
                <a:latin typeface="Rockwell"/>
                <a:ea typeface="Rockwell"/>
                <a:cs typeface="Rockwell"/>
                <a:sym typeface="Rockwell"/>
              </a:defRPr>
            </a:lvl3pPr>
            <a:lvl4pPr marR="0" lvl="3" algn="l" rtl="0">
              <a:spcBef>
                <a:spcPts val="0"/>
              </a:spcBef>
              <a:spcAft>
                <a:spcPts val="0"/>
              </a:spcAft>
              <a:buSzPts val="1400"/>
              <a:buNone/>
              <a:defRPr sz="1800" b="0" i="0" u="none" strike="noStrike" cap="none">
                <a:solidFill>
                  <a:schemeClr val="dk1"/>
                </a:solidFill>
                <a:latin typeface="Rockwell"/>
                <a:ea typeface="Rockwell"/>
                <a:cs typeface="Rockwell"/>
                <a:sym typeface="Rockwell"/>
              </a:defRPr>
            </a:lvl4pPr>
            <a:lvl5pPr marR="0" lvl="4" algn="l" rtl="0">
              <a:spcBef>
                <a:spcPts val="0"/>
              </a:spcBef>
              <a:spcAft>
                <a:spcPts val="0"/>
              </a:spcAft>
              <a:buSzPts val="1400"/>
              <a:buNone/>
              <a:defRPr sz="1800" b="0" i="0" u="none" strike="noStrike" cap="none">
                <a:solidFill>
                  <a:schemeClr val="dk1"/>
                </a:solidFill>
                <a:latin typeface="Rockwell"/>
                <a:ea typeface="Rockwell"/>
                <a:cs typeface="Rockwell"/>
                <a:sym typeface="Rockwell"/>
              </a:defRPr>
            </a:lvl5pPr>
            <a:lvl6pPr marR="0" lvl="5" algn="l" rtl="0">
              <a:spcBef>
                <a:spcPts val="0"/>
              </a:spcBef>
              <a:spcAft>
                <a:spcPts val="0"/>
              </a:spcAft>
              <a:buSzPts val="1400"/>
              <a:buNone/>
              <a:defRPr sz="1800" b="0" i="0" u="none" strike="noStrike" cap="none">
                <a:solidFill>
                  <a:schemeClr val="dk1"/>
                </a:solidFill>
                <a:latin typeface="Rockwell"/>
                <a:ea typeface="Rockwell"/>
                <a:cs typeface="Rockwell"/>
                <a:sym typeface="Rockwell"/>
              </a:defRPr>
            </a:lvl6pPr>
            <a:lvl7pPr marR="0" lvl="6" algn="l" rtl="0">
              <a:spcBef>
                <a:spcPts val="0"/>
              </a:spcBef>
              <a:spcAft>
                <a:spcPts val="0"/>
              </a:spcAft>
              <a:buSzPts val="1400"/>
              <a:buNone/>
              <a:defRPr sz="1800" b="0" i="0" u="none" strike="noStrike" cap="none">
                <a:solidFill>
                  <a:schemeClr val="dk1"/>
                </a:solidFill>
                <a:latin typeface="Rockwell"/>
                <a:ea typeface="Rockwell"/>
                <a:cs typeface="Rockwell"/>
                <a:sym typeface="Rockwell"/>
              </a:defRPr>
            </a:lvl7pPr>
            <a:lvl8pPr marR="0" lvl="7" algn="l" rtl="0">
              <a:spcBef>
                <a:spcPts val="0"/>
              </a:spcBef>
              <a:spcAft>
                <a:spcPts val="0"/>
              </a:spcAft>
              <a:buSzPts val="1400"/>
              <a:buNone/>
              <a:defRPr sz="1800" b="0" i="0" u="none" strike="noStrike" cap="none">
                <a:solidFill>
                  <a:schemeClr val="dk1"/>
                </a:solidFill>
                <a:latin typeface="Rockwell"/>
                <a:ea typeface="Rockwell"/>
                <a:cs typeface="Rockwell"/>
                <a:sym typeface="Rockwell"/>
              </a:defRPr>
            </a:lvl8pPr>
            <a:lvl9pPr marR="0" lvl="8" algn="l" rtl="0">
              <a:spcBef>
                <a:spcPts val="0"/>
              </a:spcBef>
              <a:spcAft>
                <a:spcPts val="0"/>
              </a:spcAft>
              <a:buSzPts val="1400"/>
              <a:buNone/>
              <a:defRPr sz="1800" b="0" i="0" u="none" strike="noStrike" cap="none">
                <a:solidFill>
                  <a:schemeClr val="dk1"/>
                </a:solidFill>
                <a:latin typeface="Rockwell"/>
                <a:ea typeface="Rockwell"/>
                <a:cs typeface="Rockwell"/>
                <a:sym typeface="Rockwell"/>
              </a:defRPr>
            </a:lvl9pPr>
          </a:lstStyle>
          <a:p>
            <a:endParaRPr/>
          </a:p>
        </p:txBody>
      </p:sp>
      <p:sp>
        <p:nvSpPr>
          <p:cNvPr id="50" name="Shape 50"/>
          <p:cNvSpPr txBox="1">
            <a:spLocks noGrp="1"/>
          </p:cNvSpPr>
          <p:nvPr>
            <p:ph type="ftr" idx="11"/>
          </p:nvPr>
        </p:nvSpPr>
        <p:spPr>
          <a:xfrm>
            <a:off x="2182708" y="6272784"/>
            <a:ext cx="6327648" cy="365125"/>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1100">
                <a:solidFill>
                  <a:schemeClr val="dk2"/>
                </a:solidFill>
                <a:latin typeface="Rockwell"/>
                <a:ea typeface="Rockwell"/>
                <a:cs typeface="Rockwell"/>
                <a:sym typeface="Rockwell"/>
              </a:defRPr>
            </a:lvl1pPr>
            <a:lvl2pPr marR="0" lvl="1" algn="l" rtl="0">
              <a:spcBef>
                <a:spcPts val="0"/>
              </a:spcBef>
              <a:spcAft>
                <a:spcPts val="0"/>
              </a:spcAft>
              <a:buSzPts val="1400"/>
              <a:buNone/>
              <a:defRPr sz="1800" b="0" i="0" u="none" strike="noStrike" cap="none">
                <a:solidFill>
                  <a:schemeClr val="dk1"/>
                </a:solidFill>
                <a:latin typeface="Rockwell"/>
                <a:ea typeface="Rockwell"/>
                <a:cs typeface="Rockwell"/>
                <a:sym typeface="Rockwell"/>
              </a:defRPr>
            </a:lvl2pPr>
            <a:lvl3pPr marR="0" lvl="2" algn="l" rtl="0">
              <a:spcBef>
                <a:spcPts val="0"/>
              </a:spcBef>
              <a:spcAft>
                <a:spcPts val="0"/>
              </a:spcAft>
              <a:buSzPts val="1400"/>
              <a:buNone/>
              <a:defRPr sz="1800" b="0" i="0" u="none" strike="noStrike" cap="none">
                <a:solidFill>
                  <a:schemeClr val="dk1"/>
                </a:solidFill>
                <a:latin typeface="Rockwell"/>
                <a:ea typeface="Rockwell"/>
                <a:cs typeface="Rockwell"/>
                <a:sym typeface="Rockwell"/>
              </a:defRPr>
            </a:lvl3pPr>
            <a:lvl4pPr marR="0" lvl="3" algn="l" rtl="0">
              <a:spcBef>
                <a:spcPts val="0"/>
              </a:spcBef>
              <a:spcAft>
                <a:spcPts val="0"/>
              </a:spcAft>
              <a:buSzPts val="1400"/>
              <a:buNone/>
              <a:defRPr sz="1800" b="0" i="0" u="none" strike="noStrike" cap="none">
                <a:solidFill>
                  <a:schemeClr val="dk1"/>
                </a:solidFill>
                <a:latin typeface="Rockwell"/>
                <a:ea typeface="Rockwell"/>
                <a:cs typeface="Rockwell"/>
                <a:sym typeface="Rockwell"/>
              </a:defRPr>
            </a:lvl4pPr>
            <a:lvl5pPr marR="0" lvl="4" algn="l" rtl="0">
              <a:spcBef>
                <a:spcPts val="0"/>
              </a:spcBef>
              <a:spcAft>
                <a:spcPts val="0"/>
              </a:spcAft>
              <a:buSzPts val="1400"/>
              <a:buNone/>
              <a:defRPr sz="1800" b="0" i="0" u="none" strike="noStrike" cap="none">
                <a:solidFill>
                  <a:schemeClr val="dk1"/>
                </a:solidFill>
                <a:latin typeface="Rockwell"/>
                <a:ea typeface="Rockwell"/>
                <a:cs typeface="Rockwell"/>
                <a:sym typeface="Rockwell"/>
              </a:defRPr>
            </a:lvl5pPr>
            <a:lvl6pPr marR="0" lvl="5" algn="l" rtl="0">
              <a:spcBef>
                <a:spcPts val="0"/>
              </a:spcBef>
              <a:spcAft>
                <a:spcPts val="0"/>
              </a:spcAft>
              <a:buSzPts val="1400"/>
              <a:buNone/>
              <a:defRPr sz="1800" b="0" i="0" u="none" strike="noStrike" cap="none">
                <a:solidFill>
                  <a:schemeClr val="dk1"/>
                </a:solidFill>
                <a:latin typeface="Rockwell"/>
                <a:ea typeface="Rockwell"/>
                <a:cs typeface="Rockwell"/>
                <a:sym typeface="Rockwell"/>
              </a:defRPr>
            </a:lvl6pPr>
            <a:lvl7pPr marR="0" lvl="6" algn="l" rtl="0">
              <a:spcBef>
                <a:spcPts val="0"/>
              </a:spcBef>
              <a:spcAft>
                <a:spcPts val="0"/>
              </a:spcAft>
              <a:buSzPts val="1400"/>
              <a:buNone/>
              <a:defRPr sz="1800" b="0" i="0" u="none" strike="noStrike" cap="none">
                <a:solidFill>
                  <a:schemeClr val="dk1"/>
                </a:solidFill>
                <a:latin typeface="Rockwell"/>
                <a:ea typeface="Rockwell"/>
                <a:cs typeface="Rockwell"/>
                <a:sym typeface="Rockwell"/>
              </a:defRPr>
            </a:lvl7pPr>
            <a:lvl8pPr marR="0" lvl="7" algn="l" rtl="0">
              <a:spcBef>
                <a:spcPts val="0"/>
              </a:spcBef>
              <a:spcAft>
                <a:spcPts val="0"/>
              </a:spcAft>
              <a:buSzPts val="1400"/>
              <a:buNone/>
              <a:defRPr sz="1800" b="0" i="0" u="none" strike="noStrike" cap="none">
                <a:solidFill>
                  <a:schemeClr val="dk1"/>
                </a:solidFill>
                <a:latin typeface="Rockwell"/>
                <a:ea typeface="Rockwell"/>
                <a:cs typeface="Rockwell"/>
                <a:sym typeface="Rockwell"/>
              </a:defRPr>
            </a:lvl8pPr>
            <a:lvl9pPr marR="0" lvl="8" algn="l" rtl="0">
              <a:spcBef>
                <a:spcPts val="0"/>
              </a:spcBef>
              <a:spcAft>
                <a:spcPts val="0"/>
              </a:spcAft>
              <a:buSzPts val="1400"/>
              <a:buNone/>
              <a:defRPr sz="1800" b="0" i="0" u="none" strike="noStrike" cap="none">
                <a:solidFill>
                  <a:schemeClr val="dk1"/>
                </a:solidFill>
                <a:latin typeface="Rockwell"/>
                <a:ea typeface="Rockwell"/>
                <a:cs typeface="Rockwell"/>
                <a:sym typeface="Rockwell"/>
              </a:defRPr>
            </a:lvl9pPr>
          </a:lstStyle>
          <a:p>
            <a:endParaRPr/>
          </a:p>
        </p:txBody>
      </p:sp>
      <p:grpSp>
        <p:nvGrpSpPr>
          <p:cNvPr id="51" name="Shape 51"/>
          <p:cNvGrpSpPr/>
          <p:nvPr/>
        </p:nvGrpSpPr>
        <p:grpSpPr>
          <a:xfrm>
            <a:off x="897399" y="2325848"/>
            <a:ext cx="1080904" cy="1080902"/>
            <a:chOff x="9685338" y="4460675"/>
            <a:chExt cx="1080904" cy="1080902"/>
          </a:xfrm>
        </p:grpSpPr>
        <p:sp>
          <p:nvSpPr>
            <p:cNvPr id="52" name="Shape 52"/>
            <p:cNvSpPr/>
            <p:nvPr/>
          </p:nvSpPr>
          <p:spPr>
            <a:xfrm>
              <a:off x="9685338" y="4460675"/>
              <a:ext cx="1080904" cy="1080902"/>
            </a:xfrm>
            <a:prstGeom prst="ellipse">
              <a:avLst/>
            </a:prstGeom>
            <a:blipFill rotWithShape="1">
              <a:blip r:embed="rId3">
                <a:alphaModFix/>
              </a:blip>
              <a:tile tx="0" ty="0" sx="85000" sy="85000" flip="none" algn="tl"/>
            </a:blip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3" name="Shape 53"/>
            <p:cNvSpPr/>
            <p:nvPr/>
          </p:nvSpPr>
          <p:spPr>
            <a:xfrm>
              <a:off x="9793429" y="4568765"/>
              <a:ext cx="864723" cy="864722"/>
            </a:xfrm>
            <a:prstGeom prst="ellipse">
              <a:avLst/>
            </a:prstGeom>
            <a:noFill/>
            <a:ln w="254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54" name="Shape 54"/>
          <p:cNvSpPr txBox="1">
            <a:spLocks noGrp="1"/>
          </p:cNvSpPr>
          <p:nvPr>
            <p:ph type="sldNum" idx="12"/>
          </p:nvPr>
        </p:nvSpPr>
        <p:spPr>
          <a:xfrm>
            <a:off x="843702" y="2506133"/>
            <a:ext cx="1188298" cy="720332"/>
          </a:xfrm>
          <a:prstGeom prst="rect">
            <a:avLst/>
          </a:prstGeom>
          <a:noFill/>
          <a:ln>
            <a:noFill/>
          </a:ln>
        </p:spPr>
        <p:txBody>
          <a:bodyPr spcFirstLastPara="1" wrap="square" lIns="91425" tIns="45700" rIns="91425" bIns="45700" anchor="ctr" anchorCtr="0">
            <a:noAutofit/>
          </a:bodyPr>
          <a:lstStyle>
            <a:lvl1pPr marL="0" marR="0" lvl="0" indent="0" algn="ctr" rtl="0">
              <a:spcBef>
                <a:spcPts val="0"/>
              </a:spcBef>
              <a:buNone/>
              <a:defRPr sz="2800" b="1">
                <a:solidFill>
                  <a:srgbClr val="FFFFFF"/>
                </a:solidFill>
                <a:latin typeface="Rokkitt"/>
                <a:ea typeface="Rokkitt"/>
                <a:cs typeface="Rokkitt"/>
                <a:sym typeface="Rokkitt"/>
              </a:defRPr>
            </a:lvl1pPr>
            <a:lvl2pPr marL="0" marR="0" lvl="1" indent="0" algn="ctr" rtl="0">
              <a:spcBef>
                <a:spcPts val="0"/>
              </a:spcBef>
              <a:buNone/>
              <a:defRPr sz="2800" b="1">
                <a:solidFill>
                  <a:srgbClr val="FFFFFF"/>
                </a:solidFill>
                <a:latin typeface="Rokkitt"/>
                <a:ea typeface="Rokkitt"/>
                <a:cs typeface="Rokkitt"/>
                <a:sym typeface="Rokkitt"/>
              </a:defRPr>
            </a:lvl2pPr>
            <a:lvl3pPr marL="0" marR="0" lvl="2" indent="0" algn="ctr" rtl="0">
              <a:spcBef>
                <a:spcPts val="0"/>
              </a:spcBef>
              <a:buNone/>
              <a:defRPr sz="2800" b="1">
                <a:solidFill>
                  <a:srgbClr val="FFFFFF"/>
                </a:solidFill>
                <a:latin typeface="Rokkitt"/>
                <a:ea typeface="Rokkitt"/>
                <a:cs typeface="Rokkitt"/>
                <a:sym typeface="Rokkitt"/>
              </a:defRPr>
            </a:lvl3pPr>
            <a:lvl4pPr marL="0" marR="0" lvl="3" indent="0" algn="ctr" rtl="0">
              <a:spcBef>
                <a:spcPts val="0"/>
              </a:spcBef>
              <a:buNone/>
              <a:defRPr sz="2800" b="1">
                <a:solidFill>
                  <a:srgbClr val="FFFFFF"/>
                </a:solidFill>
                <a:latin typeface="Rokkitt"/>
                <a:ea typeface="Rokkitt"/>
                <a:cs typeface="Rokkitt"/>
                <a:sym typeface="Rokkitt"/>
              </a:defRPr>
            </a:lvl4pPr>
            <a:lvl5pPr marL="0" marR="0" lvl="4" indent="0" algn="ctr" rtl="0">
              <a:spcBef>
                <a:spcPts val="0"/>
              </a:spcBef>
              <a:buNone/>
              <a:defRPr sz="2800" b="1">
                <a:solidFill>
                  <a:srgbClr val="FFFFFF"/>
                </a:solidFill>
                <a:latin typeface="Rokkitt"/>
                <a:ea typeface="Rokkitt"/>
                <a:cs typeface="Rokkitt"/>
                <a:sym typeface="Rokkitt"/>
              </a:defRPr>
            </a:lvl5pPr>
            <a:lvl6pPr marL="0" marR="0" lvl="5" indent="0" algn="ctr" rtl="0">
              <a:spcBef>
                <a:spcPts val="0"/>
              </a:spcBef>
              <a:buNone/>
              <a:defRPr sz="2800" b="1">
                <a:solidFill>
                  <a:srgbClr val="FFFFFF"/>
                </a:solidFill>
                <a:latin typeface="Rokkitt"/>
                <a:ea typeface="Rokkitt"/>
                <a:cs typeface="Rokkitt"/>
                <a:sym typeface="Rokkitt"/>
              </a:defRPr>
            </a:lvl6pPr>
            <a:lvl7pPr marL="0" marR="0" lvl="6" indent="0" algn="ctr" rtl="0">
              <a:spcBef>
                <a:spcPts val="0"/>
              </a:spcBef>
              <a:buNone/>
              <a:defRPr sz="2800" b="1">
                <a:solidFill>
                  <a:srgbClr val="FFFFFF"/>
                </a:solidFill>
                <a:latin typeface="Rokkitt"/>
                <a:ea typeface="Rokkitt"/>
                <a:cs typeface="Rokkitt"/>
                <a:sym typeface="Rokkitt"/>
              </a:defRPr>
            </a:lvl7pPr>
            <a:lvl8pPr marL="0" marR="0" lvl="7" indent="0" algn="ctr" rtl="0">
              <a:spcBef>
                <a:spcPts val="0"/>
              </a:spcBef>
              <a:buNone/>
              <a:defRPr sz="2800" b="1">
                <a:solidFill>
                  <a:srgbClr val="FFFFFF"/>
                </a:solidFill>
                <a:latin typeface="Rokkitt"/>
                <a:ea typeface="Rokkitt"/>
                <a:cs typeface="Rokkitt"/>
                <a:sym typeface="Rokkitt"/>
              </a:defRPr>
            </a:lvl8pPr>
            <a:lvl9pPr marL="0" marR="0" lvl="8" indent="0" algn="ctr" rtl="0">
              <a:spcBef>
                <a:spcPts val="0"/>
              </a:spcBef>
              <a:buNone/>
              <a:defRPr sz="2800" b="1">
                <a:solidFill>
                  <a:srgbClr val="FFFFFF"/>
                </a:solidFill>
                <a:latin typeface="Rokkitt"/>
                <a:ea typeface="Rokkitt"/>
                <a:cs typeface="Rokkitt"/>
                <a:sym typeface="Rokkitt"/>
              </a:defRPr>
            </a:lvl9pPr>
          </a:lstStyle>
          <a:p>
            <a:pPr marL="0" lvl="0" indent="0">
              <a:spcBef>
                <a:spcPts val="0"/>
              </a:spcBef>
              <a:spcAft>
                <a:spcPts val="0"/>
              </a:spcAft>
              <a:buNone/>
            </a:pPr>
            <a:fld id="{00000000-1234-1234-1234-123412341234}" type="slidenum">
              <a:rPr lang="en-US"/>
              <a:pPr marL="0" lvl="0" indent="0">
                <a:spcBef>
                  <a:spcPts val="0"/>
                </a:spcBef>
                <a:spcAft>
                  <a:spcPts val="0"/>
                </a:spcAft>
                <a:buNone/>
              </a:pP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55"/>
        <p:cNvGrpSpPr/>
        <p:nvPr/>
      </p:nvGrpSpPr>
      <p:grpSpPr>
        <a:xfrm>
          <a:off x="0" y="0"/>
          <a:ext cx="0" cy="0"/>
          <a:chOff x="0" y="0"/>
          <a:chExt cx="0" cy="0"/>
        </a:xfrm>
      </p:grpSpPr>
      <p:sp>
        <p:nvSpPr>
          <p:cNvPr id="56" name="Shape 56"/>
          <p:cNvSpPr txBox="1">
            <a:spLocks noGrp="1"/>
          </p:cNvSpPr>
          <p:nvPr>
            <p:ph type="title"/>
          </p:nvPr>
        </p:nvSpPr>
        <p:spPr>
          <a:xfrm>
            <a:off x="1069848" y="484632"/>
            <a:ext cx="10058400" cy="1609344"/>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SzPts val="5400"/>
              <a:buFont typeface="Rokkitt"/>
              <a:buNone/>
              <a:defRPr sz="5400" b="0" i="0" u="none" strike="noStrike" cap="none">
                <a:latin typeface="Rokkitt"/>
                <a:ea typeface="Rokkitt"/>
                <a:cs typeface="Rokkitt"/>
                <a:sym typeface="Rokkit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57" name="Shape 57"/>
          <p:cNvSpPr txBox="1">
            <a:spLocks noGrp="1"/>
          </p:cNvSpPr>
          <p:nvPr>
            <p:ph type="body" idx="1"/>
          </p:nvPr>
        </p:nvSpPr>
        <p:spPr>
          <a:xfrm>
            <a:off x="1069848" y="2194560"/>
            <a:ext cx="4754880" cy="3977640"/>
          </a:xfrm>
          <a:prstGeom prst="rect">
            <a:avLst/>
          </a:prstGeom>
          <a:noFill/>
          <a:ln>
            <a:noFill/>
          </a:ln>
        </p:spPr>
        <p:txBody>
          <a:bodyPr spcFirstLastPara="1" wrap="square" lIns="91425" tIns="91425" rIns="91425" bIns="91425" anchor="t" anchorCtr="0"/>
          <a:lstStyle>
            <a:lvl1pPr marL="457200" marR="0" lvl="0" indent="-336550" algn="l" rtl="0">
              <a:lnSpc>
                <a:spcPct val="90000"/>
              </a:lnSpc>
              <a:spcBef>
                <a:spcPts val="1200"/>
              </a:spcBef>
              <a:spcAft>
                <a:spcPts val="0"/>
              </a:spcAft>
              <a:buClr>
                <a:srgbClr val="9E3611"/>
              </a:buClr>
              <a:buSzPts val="1700"/>
              <a:buFont typeface="Noto Sans Symbols"/>
              <a:buChar char="▪"/>
              <a:defRPr sz="2000" b="0" i="0" u="none" strike="noStrike" cap="none">
                <a:solidFill>
                  <a:schemeClr val="dk1"/>
                </a:solidFill>
                <a:latin typeface="Rockwell"/>
                <a:ea typeface="Rockwell"/>
                <a:cs typeface="Rockwell"/>
                <a:sym typeface="Rockwell"/>
              </a:defRPr>
            </a:lvl1pPr>
            <a:lvl2pPr marL="914400" marR="0" lvl="1" indent="-325755" algn="l" rtl="0">
              <a:lnSpc>
                <a:spcPct val="90000"/>
              </a:lnSpc>
              <a:spcBef>
                <a:spcPts val="400"/>
              </a:spcBef>
              <a:spcAft>
                <a:spcPts val="0"/>
              </a:spcAft>
              <a:buClr>
                <a:srgbClr val="9E3611"/>
              </a:buClr>
              <a:buSzPts val="1530"/>
              <a:buFont typeface="Noto Sans Symbols"/>
              <a:buChar char="▪"/>
              <a:defRPr sz="1800" b="0" i="0" u="none" strike="noStrike" cap="none">
                <a:solidFill>
                  <a:schemeClr val="dk1"/>
                </a:solidFill>
                <a:latin typeface="Rockwell"/>
                <a:ea typeface="Rockwell"/>
                <a:cs typeface="Rockwell"/>
                <a:sym typeface="Rockwell"/>
              </a:defRPr>
            </a:lvl2pPr>
            <a:lvl3pPr marL="1371600" marR="0" lvl="2" indent="-314960" algn="l" rtl="0">
              <a:lnSpc>
                <a:spcPct val="90000"/>
              </a:lnSpc>
              <a:spcBef>
                <a:spcPts val="400"/>
              </a:spcBef>
              <a:spcAft>
                <a:spcPts val="0"/>
              </a:spcAft>
              <a:buClr>
                <a:srgbClr val="9E3611"/>
              </a:buClr>
              <a:buSzPts val="1360"/>
              <a:buFont typeface="Noto Sans Symbols"/>
              <a:buChar char="▪"/>
              <a:defRPr sz="1600" b="0" i="0" u="none" strike="noStrike" cap="none">
                <a:solidFill>
                  <a:schemeClr val="dk1"/>
                </a:solidFill>
                <a:latin typeface="Rockwell"/>
                <a:ea typeface="Rockwell"/>
                <a:cs typeface="Rockwell"/>
                <a:sym typeface="Rockwell"/>
              </a:defRPr>
            </a:lvl3pPr>
            <a:lvl4pPr marL="1828800" marR="0" lvl="3" indent="-314960" algn="l" rtl="0">
              <a:lnSpc>
                <a:spcPct val="90000"/>
              </a:lnSpc>
              <a:spcBef>
                <a:spcPts val="400"/>
              </a:spcBef>
              <a:spcAft>
                <a:spcPts val="0"/>
              </a:spcAft>
              <a:buClr>
                <a:srgbClr val="9E3611"/>
              </a:buClr>
              <a:buSzPts val="1360"/>
              <a:buFont typeface="Noto Sans Symbols"/>
              <a:buChar char="▪"/>
              <a:defRPr sz="1600" b="0" i="0" u="none" strike="noStrike" cap="none">
                <a:solidFill>
                  <a:schemeClr val="dk1"/>
                </a:solidFill>
                <a:latin typeface="Rockwell"/>
                <a:ea typeface="Rockwell"/>
                <a:cs typeface="Rockwell"/>
                <a:sym typeface="Rockwell"/>
              </a:defRPr>
            </a:lvl4pPr>
            <a:lvl5pPr marL="2286000" marR="0" lvl="4" indent="-314960" algn="l" rtl="0">
              <a:lnSpc>
                <a:spcPct val="90000"/>
              </a:lnSpc>
              <a:spcBef>
                <a:spcPts val="400"/>
              </a:spcBef>
              <a:spcAft>
                <a:spcPts val="0"/>
              </a:spcAft>
              <a:buClr>
                <a:srgbClr val="9E3611"/>
              </a:buClr>
              <a:buSzPts val="1360"/>
              <a:buFont typeface="Noto Sans Symbols"/>
              <a:buChar char="▪"/>
              <a:defRPr sz="1600" b="0" i="0" u="none" strike="noStrike" cap="none">
                <a:solidFill>
                  <a:schemeClr val="dk1"/>
                </a:solidFill>
                <a:latin typeface="Rockwell"/>
                <a:ea typeface="Rockwell"/>
                <a:cs typeface="Rockwell"/>
                <a:sym typeface="Rockwell"/>
              </a:defRPr>
            </a:lvl5pPr>
            <a:lvl6pPr marL="2743200" marR="0" lvl="5" indent="-314960" algn="l" rtl="0">
              <a:lnSpc>
                <a:spcPct val="90000"/>
              </a:lnSpc>
              <a:spcBef>
                <a:spcPts val="400"/>
              </a:spcBef>
              <a:spcAft>
                <a:spcPts val="0"/>
              </a:spcAft>
              <a:buClr>
                <a:srgbClr val="9E3611"/>
              </a:buClr>
              <a:buSzPts val="1360"/>
              <a:buFont typeface="Noto Sans Symbols"/>
              <a:buChar char="▪"/>
              <a:defRPr sz="1600" b="0" i="0" u="none" strike="noStrike" cap="none">
                <a:solidFill>
                  <a:schemeClr val="dk1"/>
                </a:solidFill>
                <a:latin typeface="Rockwell"/>
                <a:ea typeface="Rockwell"/>
                <a:cs typeface="Rockwell"/>
                <a:sym typeface="Rockwell"/>
              </a:defRPr>
            </a:lvl6pPr>
            <a:lvl7pPr marL="3200400" marR="0" lvl="6" indent="-314960" algn="l" rtl="0">
              <a:lnSpc>
                <a:spcPct val="90000"/>
              </a:lnSpc>
              <a:spcBef>
                <a:spcPts val="400"/>
              </a:spcBef>
              <a:spcAft>
                <a:spcPts val="0"/>
              </a:spcAft>
              <a:buClr>
                <a:srgbClr val="9E3611"/>
              </a:buClr>
              <a:buSzPts val="1360"/>
              <a:buFont typeface="Noto Sans Symbols"/>
              <a:buChar char="▪"/>
              <a:defRPr sz="1600" b="0" i="0" u="none" strike="noStrike" cap="none">
                <a:solidFill>
                  <a:schemeClr val="dk1"/>
                </a:solidFill>
                <a:latin typeface="Rockwell"/>
                <a:ea typeface="Rockwell"/>
                <a:cs typeface="Rockwell"/>
                <a:sym typeface="Rockwell"/>
              </a:defRPr>
            </a:lvl7pPr>
            <a:lvl8pPr marL="3657600" marR="0" lvl="7" indent="-314959" algn="l" rtl="0">
              <a:lnSpc>
                <a:spcPct val="90000"/>
              </a:lnSpc>
              <a:spcBef>
                <a:spcPts val="400"/>
              </a:spcBef>
              <a:spcAft>
                <a:spcPts val="0"/>
              </a:spcAft>
              <a:buClr>
                <a:srgbClr val="9E3611"/>
              </a:buClr>
              <a:buSzPts val="1360"/>
              <a:buFont typeface="Noto Sans Symbols"/>
              <a:buChar char="▪"/>
              <a:defRPr sz="1600" b="0" i="0" u="none" strike="noStrike" cap="none">
                <a:solidFill>
                  <a:schemeClr val="dk1"/>
                </a:solidFill>
                <a:latin typeface="Rockwell"/>
                <a:ea typeface="Rockwell"/>
                <a:cs typeface="Rockwell"/>
                <a:sym typeface="Rockwell"/>
              </a:defRPr>
            </a:lvl8pPr>
            <a:lvl9pPr marL="4114800" marR="0" lvl="8" indent="-314959" algn="l" rtl="0">
              <a:lnSpc>
                <a:spcPct val="90000"/>
              </a:lnSpc>
              <a:spcBef>
                <a:spcPts val="400"/>
              </a:spcBef>
              <a:spcAft>
                <a:spcPts val="200"/>
              </a:spcAft>
              <a:buClr>
                <a:srgbClr val="9E3611"/>
              </a:buClr>
              <a:buSzPts val="1360"/>
              <a:buFont typeface="Noto Sans Symbols"/>
              <a:buChar char="▪"/>
              <a:defRPr sz="1600" b="0" i="0" u="none" strike="noStrike" cap="none">
                <a:solidFill>
                  <a:schemeClr val="dk1"/>
                </a:solidFill>
                <a:latin typeface="Rockwell"/>
                <a:ea typeface="Rockwell"/>
                <a:cs typeface="Rockwell"/>
                <a:sym typeface="Rockwell"/>
              </a:defRPr>
            </a:lvl9pPr>
          </a:lstStyle>
          <a:p>
            <a:endParaRPr/>
          </a:p>
        </p:txBody>
      </p:sp>
      <p:sp>
        <p:nvSpPr>
          <p:cNvPr id="58" name="Shape 58"/>
          <p:cNvSpPr txBox="1">
            <a:spLocks noGrp="1"/>
          </p:cNvSpPr>
          <p:nvPr>
            <p:ph type="body" idx="2"/>
          </p:nvPr>
        </p:nvSpPr>
        <p:spPr>
          <a:xfrm>
            <a:off x="6364224" y="2194560"/>
            <a:ext cx="4754880" cy="3977640"/>
          </a:xfrm>
          <a:prstGeom prst="rect">
            <a:avLst/>
          </a:prstGeom>
          <a:noFill/>
          <a:ln>
            <a:noFill/>
          </a:ln>
        </p:spPr>
        <p:txBody>
          <a:bodyPr spcFirstLastPara="1" wrap="square" lIns="91425" tIns="91425" rIns="91425" bIns="91425" anchor="t" anchorCtr="0"/>
          <a:lstStyle>
            <a:lvl1pPr marL="457200" marR="0" lvl="0" indent="-336550" algn="l" rtl="0">
              <a:lnSpc>
                <a:spcPct val="90000"/>
              </a:lnSpc>
              <a:spcBef>
                <a:spcPts val="1200"/>
              </a:spcBef>
              <a:spcAft>
                <a:spcPts val="0"/>
              </a:spcAft>
              <a:buClr>
                <a:srgbClr val="9E3611"/>
              </a:buClr>
              <a:buSzPts val="1700"/>
              <a:buFont typeface="Noto Sans Symbols"/>
              <a:buChar char="▪"/>
              <a:defRPr sz="2000" b="0" i="0" u="none" strike="noStrike" cap="none">
                <a:solidFill>
                  <a:schemeClr val="dk1"/>
                </a:solidFill>
                <a:latin typeface="Rockwell"/>
                <a:ea typeface="Rockwell"/>
                <a:cs typeface="Rockwell"/>
                <a:sym typeface="Rockwell"/>
              </a:defRPr>
            </a:lvl1pPr>
            <a:lvl2pPr marL="914400" marR="0" lvl="1" indent="-325755" algn="l" rtl="0">
              <a:lnSpc>
                <a:spcPct val="90000"/>
              </a:lnSpc>
              <a:spcBef>
                <a:spcPts val="400"/>
              </a:spcBef>
              <a:spcAft>
                <a:spcPts val="0"/>
              </a:spcAft>
              <a:buClr>
                <a:srgbClr val="9E3611"/>
              </a:buClr>
              <a:buSzPts val="1530"/>
              <a:buFont typeface="Noto Sans Symbols"/>
              <a:buChar char="▪"/>
              <a:defRPr sz="1800" b="0" i="0" u="none" strike="noStrike" cap="none">
                <a:solidFill>
                  <a:schemeClr val="dk1"/>
                </a:solidFill>
                <a:latin typeface="Rockwell"/>
                <a:ea typeface="Rockwell"/>
                <a:cs typeface="Rockwell"/>
                <a:sym typeface="Rockwell"/>
              </a:defRPr>
            </a:lvl2pPr>
            <a:lvl3pPr marL="1371600" marR="0" lvl="2" indent="-314960" algn="l" rtl="0">
              <a:lnSpc>
                <a:spcPct val="90000"/>
              </a:lnSpc>
              <a:spcBef>
                <a:spcPts val="400"/>
              </a:spcBef>
              <a:spcAft>
                <a:spcPts val="0"/>
              </a:spcAft>
              <a:buClr>
                <a:srgbClr val="9E3611"/>
              </a:buClr>
              <a:buSzPts val="1360"/>
              <a:buFont typeface="Noto Sans Symbols"/>
              <a:buChar char="▪"/>
              <a:defRPr sz="1600" b="0" i="0" u="none" strike="noStrike" cap="none">
                <a:solidFill>
                  <a:schemeClr val="dk1"/>
                </a:solidFill>
                <a:latin typeface="Rockwell"/>
                <a:ea typeface="Rockwell"/>
                <a:cs typeface="Rockwell"/>
                <a:sym typeface="Rockwell"/>
              </a:defRPr>
            </a:lvl3pPr>
            <a:lvl4pPr marL="1828800" marR="0" lvl="3" indent="-314960" algn="l" rtl="0">
              <a:lnSpc>
                <a:spcPct val="90000"/>
              </a:lnSpc>
              <a:spcBef>
                <a:spcPts val="400"/>
              </a:spcBef>
              <a:spcAft>
                <a:spcPts val="0"/>
              </a:spcAft>
              <a:buClr>
                <a:srgbClr val="9E3611"/>
              </a:buClr>
              <a:buSzPts val="1360"/>
              <a:buFont typeface="Noto Sans Symbols"/>
              <a:buChar char="▪"/>
              <a:defRPr sz="1600" b="0" i="0" u="none" strike="noStrike" cap="none">
                <a:solidFill>
                  <a:schemeClr val="dk1"/>
                </a:solidFill>
                <a:latin typeface="Rockwell"/>
                <a:ea typeface="Rockwell"/>
                <a:cs typeface="Rockwell"/>
                <a:sym typeface="Rockwell"/>
              </a:defRPr>
            </a:lvl4pPr>
            <a:lvl5pPr marL="2286000" marR="0" lvl="4" indent="-314960" algn="l" rtl="0">
              <a:lnSpc>
                <a:spcPct val="90000"/>
              </a:lnSpc>
              <a:spcBef>
                <a:spcPts val="400"/>
              </a:spcBef>
              <a:spcAft>
                <a:spcPts val="0"/>
              </a:spcAft>
              <a:buClr>
                <a:srgbClr val="9E3611"/>
              </a:buClr>
              <a:buSzPts val="1360"/>
              <a:buFont typeface="Noto Sans Symbols"/>
              <a:buChar char="▪"/>
              <a:defRPr sz="1600" b="0" i="0" u="none" strike="noStrike" cap="none">
                <a:solidFill>
                  <a:schemeClr val="dk1"/>
                </a:solidFill>
                <a:latin typeface="Rockwell"/>
                <a:ea typeface="Rockwell"/>
                <a:cs typeface="Rockwell"/>
                <a:sym typeface="Rockwell"/>
              </a:defRPr>
            </a:lvl5pPr>
            <a:lvl6pPr marL="2743200" marR="0" lvl="5" indent="-314960" algn="l" rtl="0">
              <a:lnSpc>
                <a:spcPct val="90000"/>
              </a:lnSpc>
              <a:spcBef>
                <a:spcPts val="400"/>
              </a:spcBef>
              <a:spcAft>
                <a:spcPts val="0"/>
              </a:spcAft>
              <a:buClr>
                <a:srgbClr val="9E3611"/>
              </a:buClr>
              <a:buSzPts val="1360"/>
              <a:buFont typeface="Noto Sans Symbols"/>
              <a:buChar char="▪"/>
              <a:defRPr sz="1600" b="0" i="0" u="none" strike="noStrike" cap="none">
                <a:solidFill>
                  <a:schemeClr val="dk1"/>
                </a:solidFill>
                <a:latin typeface="Rockwell"/>
                <a:ea typeface="Rockwell"/>
                <a:cs typeface="Rockwell"/>
                <a:sym typeface="Rockwell"/>
              </a:defRPr>
            </a:lvl6pPr>
            <a:lvl7pPr marL="3200400" marR="0" lvl="6" indent="-314960" algn="l" rtl="0">
              <a:lnSpc>
                <a:spcPct val="90000"/>
              </a:lnSpc>
              <a:spcBef>
                <a:spcPts val="400"/>
              </a:spcBef>
              <a:spcAft>
                <a:spcPts val="0"/>
              </a:spcAft>
              <a:buClr>
                <a:srgbClr val="9E3611"/>
              </a:buClr>
              <a:buSzPts val="1360"/>
              <a:buFont typeface="Noto Sans Symbols"/>
              <a:buChar char="▪"/>
              <a:defRPr sz="1600" b="0" i="0" u="none" strike="noStrike" cap="none">
                <a:solidFill>
                  <a:schemeClr val="dk1"/>
                </a:solidFill>
                <a:latin typeface="Rockwell"/>
                <a:ea typeface="Rockwell"/>
                <a:cs typeface="Rockwell"/>
                <a:sym typeface="Rockwell"/>
              </a:defRPr>
            </a:lvl7pPr>
            <a:lvl8pPr marL="3657600" marR="0" lvl="7" indent="-314959" algn="l" rtl="0">
              <a:lnSpc>
                <a:spcPct val="90000"/>
              </a:lnSpc>
              <a:spcBef>
                <a:spcPts val="400"/>
              </a:spcBef>
              <a:spcAft>
                <a:spcPts val="0"/>
              </a:spcAft>
              <a:buClr>
                <a:srgbClr val="9E3611"/>
              </a:buClr>
              <a:buSzPts val="1360"/>
              <a:buFont typeface="Noto Sans Symbols"/>
              <a:buChar char="▪"/>
              <a:defRPr sz="1600" b="0" i="0" u="none" strike="noStrike" cap="none">
                <a:solidFill>
                  <a:schemeClr val="dk1"/>
                </a:solidFill>
                <a:latin typeface="Rockwell"/>
                <a:ea typeface="Rockwell"/>
                <a:cs typeface="Rockwell"/>
                <a:sym typeface="Rockwell"/>
              </a:defRPr>
            </a:lvl8pPr>
            <a:lvl9pPr marL="4114800" marR="0" lvl="8" indent="-314959" algn="l" rtl="0">
              <a:lnSpc>
                <a:spcPct val="90000"/>
              </a:lnSpc>
              <a:spcBef>
                <a:spcPts val="400"/>
              </a:spcBef>
              <a:spcAft>
                <a:spcPts val="200"/>
              </a:spcAft>
              <a:buClr>
                <a:srgbClr val="9E3611"/>
              </a:buClr>
              <a:buSzPts val="1360"/>
              <a:buFont typeface="Noto Sans Symbols"/>
              <a:buChar char="▪"/>
              <a:defRPr sz="1600" b="0" i="0" u="none" strike="noStrike" cap="none">
                <a:solidFill>
                  <a:schemeClr val="dk1"/>
                </a:solidFill>
                <a:latin typeface="Rockwell"/>
                <a:ea typeface="Rockwell"/>
                <a:cs typeface="Rockwell"/>
                <a:sym typeface="Rockwell"/>
              </a:defRPr>
            </a:lvl9pPr>
          </a:lstStyle>
          <a:p>
            <a:endParaRPr/>
          </a:p>
        </p:txBody>
      </p:sp>
      <p:sp>
        <p:nvSpPr>
          <p:cNvPr id="59" name="Shape 59"/>
          <p:cNvSpPr txBox="1">
            <a:spLocks noGrp="1"/>
          </p:cNvSpPr>
          <p:nvPr>
            <p:ph type="dt" idx="10"/>
          </p:nvPr>
        </p:nvSpPr>
        <p:spPr>
          <a:xfrm>
            <a:off x="7964424" y="6272784"/>
            <a:ext cx="3273552" cy="365125"/>
          </a:xfrm>
          <a:prstGeom prst="rect">
            <a:avLst/>
          </a:prstGeom>
          <a:noFill/>
          <a:ln>
            <a:noFill/>
          </a:ln>
        </p:spPr>
        <p:txBody>
          <a:bodyPr spcFirstLastPara="1" wrap="square" lIns="91425" tIns="91425" rIns="91425" bIns="91425" anchor="ctr" anchorCtr="0"/>
          <a:lstStyle>
            <a:lvl1pPr marR="0" lvl="0" algn="r" rtl="0">
              <a:spcBef>
                <a:spcPts val="0"/>
              </a:spcBef>
              <a:spcAft>
                <a:spcPts val="0"/>
              </a:spcAft>
              <a:buSzPts val="1400"/>
              <a:buNone/>
              <a:defRPr sz="1100">
                <a:solidFill>
                  <a:schemeClr val="dk2"/>
                </a:solidFill>
                <a:latin typeface="Rockwell"/>
                <a:ea typeface="Rockwell"/>
                <a:cs typeface="Rockwell"/>
                <a:sym typeface="Rockwell"/>
              </a:defRPr>
            </a:lvl1pPr>
            <a:lvl2pPr marR="0" lvl="1" algn="l" rtl="0">
              <a:spcBef>
                <a:spcPts val="0"/>
              </a:spcBef>
              <a:spcAft>
                <a:spcPts val="0"/>
              </a:spcAft>
              <a:buSzPts val="1400"/>
              <a:buNone/>
              <a:defRPr sz="1800" b="0" i="0" u="none" strike="noStrike" cap="none">
                <a:solidFill>
                  <a:schemeClr val="dk1"/>
                </a:solidFill>
                <a:latin typeface="Rockwell"/>
                <a:ea typeface="Rockwell"/>
                <a:cs typeface="Rockwell"/>
                <a:sym typeface="Rockwell"/>
              </a:defRPr>
            </a:lvl2pPr>
            <a:lvl3pPr marR="0" lvl="2" algn="l" rtl="0">
              <a:spcBef>
                <a:spcPts val="0"/>
              </a:spcBef>
              <a:spcAft>
                <a:spcPts val="0"/>
              </a:spcAft>
              <a:buSzPts val="1400"/>
              <a:buNone/>
              <a:defRPr sz="1800" b="0" i="0" u="none" strike="noStrike" cap="none">
                <a:solidFill>
                  <a:schemeClr val="dk1"/>
                </a:solidFill>
                <a:latin typeface="Rockwell"/>
                <a:ea typeface="Rockwell"/>
                <a:cs typeface="Rockwell"/>
                <a:sym typeface="Rockwell"/>
              </a:defRPr>
            </a:lvl3pPr>
            <a:lvl4pPr marR="0" lvl="3" algn="l" rtl="0">
              <a:spcBef>
                <a:spcPts val="0"/>
              </a:spcBef>
              <a:spcAft>
                <a:spcPts val="0"/>
              </a:spcAft>
              <a:buSzPts val="1400"/>
              <a:buNone/>
              <a:defRPr sz="1800" b="0" i="0" u="none" strike="noStrike" cap="none">
                <a:solidFill>
                  <a:schemeClr val="dk1"/>
                </a:solidFill>
                <a:latin typeface="Rockwell"/>
                <a:ea typeface="Rockwell"/>
                <a:cs typeface="Rockwell"/>
                <a:sym typeface="Rockwell"/>
              </a:defRPr>
            </a:lvl4pPr>
            <a:lvl5pPr marR="0" lvl="4" algn="l" rtl="0">
              <a:spcBef>
                <a:spcPts val="0"/>
              </a:spcBef>
              <a:spcAft>
                <a:spcPts val="0"/>
              </a:spcAft>
              <a:buSzPts val="1400"/>
              <a:buNone/>
              <a:defRPr sz="1800" b="0" i="0" u="none" strike="noStrike" cap="none">
                <a:solidFill>
                  <a:schemeClr val="dk1"/>
                </a:solidFill>
                <a:latin typeface="Rockwell"/>
                <a:ea typeface="Rockwell"/>
                <a:cs typeface="Rockwell"/>
                <a:sym typeface="Rockwell"/>
              </a:defRPr>
            </a:lvl5pPr>
            <a:lvl6pPr marR="0" lvl="5" algn="l" rtl="0">
              <a:spcBef>
                <a:spcPts val="0"/>
              </a:spcBef>
              <a:spcAft>
                <a:spcPts val="0"/>
              </a:spcAft>
              <a:buSzPts val="1400"/>
              <a:buNone/>
              <a:defRPr sz="1800" b="0" i="0" u="none" strike="noStrike" cap="none">
                <a:solidFill>
                  <a:schemeClr val="dk1"/>
                </a:solidFill>
                <a:latin typeface="Rockwell"/>
                <a:ea typeface="Rockwell"/>
                <a:cs typeface="Rockwell"/>
                <a:sym typeface="Rockwell"/>
              </a:defRPr>
            </a:lvl6pPr>
            <a:lvl7pPr marR="0" lvl="6" algn="l" rtl="0">
              <a:spcBef>
                <a:spcPts val="0"/>
              </a:spcBef>
              <a:spcAft>
                <a:spcPts val="0"/>
              </a:spcAft>
              <a:buSzPts val="1400"/>
              <a:buNone/>
              <a:defRPr sz="1800" b="0" i="0" u="none" strike="noStrike" cap="none">
                <a:solidFill>
                  <a:schemeClr val="dk1"/>
                </a:solidFill>
                <a:latin typeface="Rockwell"/>
                <a:ea typeface="Rockwell"/>
                <a:cs typeface="Rockwell"/>
                <a:sym typeface="Rockwell"/>
              </a:defRPr>
            </a:lvl7pPr>
            <a:lvl8pPr marR="0" lvl="7" algn="l" rtl="0">
              <a:spcBef>
                <a:spcPts val="0"/>
              </a:spcBef>
              <a:spcAft>
                <a:spcPts val="0"/>
              </a:spcAft>
              <a:buSzPts val="1400"/>
              <a:buNone/>
              <a:defRPr sz="1800" b="0" i="0" u="none" strike="noStrike" cap="none">
                <a:solidFill>
                  <a:schemeClr val="dk1"/>
                </a:solidFill>
                <a:latin typeface="Rockwell"/>
                <a:ea typeface="Rockwell"/>
                <a:cs typeface="Rockwell"/>
                <a:sym typeface="Rockwell"/>
              </a:defRPr>
            </a:lvl8pPr>
            <a:lvl9pPr marR="0" lvl="8" algn="l" rtl="0">
              <a:spcBef>
                <a:spcPts val="0"/>
              </a:spcBef>
              <a:spcAft>
                <a:spcPts val="0"/>
              </a:spcAft>
              <a:buSzPts val="1400"/>
              <a:buNone/>
              <a:defRPr sz="1800" b="0" i="0" u="none" strike="noStrike" cap="none">
                <a:solidFill>
                  <a:schemeClr val="dk1"/>
                </a:solidFill>
                <a:latin typeface="Rockwell"/>
                <a:ea typeface="Rockwell"/>
                <a:cs typeface="Rockwell"/>
                <a:sym typeface="Rockwell"/>
              </a:defRPr>
            </a:lvl9pPr>
          </a:lstStyle>
          <a:p>
            <a:endParaRPr/>
          </a:p>
        </p:txBody>
      </p:sp>
      <p:sp>
        <p:nvSpPr>
          <p:cNvPr id="60" name="Shape 60"/>
          <p:cNvSpPr txBox="1">
            <a:spLocks noGrp="1"/>
          </p:cNvSpPr>
          <p:nvPr>
            <p:ph type="ftr" idx="11"/>
          </p:nvPr>
        </p:nvSpPr>
        <p:spPr>
          <a:xfrm>
            <a:off x="1088136" y="6272784"/>
            <a:ext cx="6327648" cy="365125"/>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1100">
                <a:solidFill>
                  <a:schemeClr val="dk2"/>
                </a:solidFill>
                <a:latin typeface="Rockwell"/>
                <a:ea typeface="Rockwell"/>
                <a:cs typeface="Rockwell"/>
                <a:sym typeface="Rockwell"/>
              </a:defRPr>
            </a:lvl1pPr>
            <a:lvl2pPr marR="0" lvl="1" algn="l" rtl="0">
              <a:spcBef>
                <a:spcPts val="0"/>
              </a:spcBef>
              <a:spcAft>
                <a:spcPts val="0"/>
              </a:spcAft>
              <a:buSzPts val="1400"/>
              <a:buNone/>
              <a:defRPr sz="1800" b="0" i="0" u="none" strike="noStrike" cap="none">
                <a:solidFill>
                  <a:schemeClr val="dk1"/>
                </a:solidFill>
                <a:latin typeface="Rockwell"/>
                <a:ea typeface="Rockwell"/>
                <a:cs typeface="Rockwell"/>
                <a:sym typeface="Rockwell"/>
              </a:defRPr>
            </a:lvl2pPr>
            <a:lvl3pPr marR="0" lvl="2" algn="l" rtl="0">
              <a:spcBef>
                <a:spcPts val="0"/>
              </a:spcBef>
              <a:spcAft>
                <a:spcPts val="0"/>
              </a:spcAft>
              <a:buSzPts val="1400"/>
              <a:buNone/>
              <a:defRPr sz="1800" b="0" i="0" u="none" strike="noStrike" cap="none">
                <a:solidFill>
                  <a:schemeClr val="dk1"/>
                </a:solidFill>
                <a:latin typeface="Rockwell"/>
                <a:ea typeface="Rockwell"/>
                <a:cs typeface="Rockwell"/>
                <a:sym typeface="Rockwell"/>
              </a:defRPr>
            </a:lvl3pPr>
            <a:lvl4pPr marR="0" lvl="3" algn="l" rtl="0">
              <a:spcBef>
                <a:spcPts val="0"/>
              </a:spcBef>
              <a:spcAft>
                <a:spcPts val="0"/>
              </a:spcAft>
              <a:buSzPts val="1400"/>
              <a:buNone/>
              <a:defRPr sz="1800" b="0" i="0" u="none" strike="noStrike" cap="none">
                <a:solidFill>
                  <a:schemeClr val="dk1"/>
                </a:solidFill>
                <a:latin typeface="Rockwell"/>
                <a:ea typeface="Rockwell"/>
                <a:cs typeface="Rockwell"/>
                <a:sym typeface="Rockwell"/>
              </a:defRPr>
            </a:lvl4pPr>
            <a:lvl5pPr marR="0" lvl="4" algn="l" rtl="0">
              <a:spcBef>
                <a:spcPts val="0"/>
              </a:spcBef>
              <a:spcAft>
                <a:spcPts val="0"/>
              </a:spcAft>
              <a:buSzPts val="1400"/>
              <a:buNone/>
              <a:defRPr sz="1800" b="0" i="0" u="none" strike="noStrike" cap="none">
                <a:solidFill>
                  <a:schemeClr val="dk1"/>
                </a:solidFill>
                <a:latin typeface="Rockwell"/>
                <a:ea typeface="Rockwell"/>
                <a:cs typeface="Rockwell"/>
                <a:sym typeface="Rockwell"/>
              </a:defRPr>
            </a:lvl5pPr>
            <a:lvl6pPr marR="0" lvl="5" algn="l" rtl="0">
              <a:spcBef>
                <a:spcPts val="0"/>
              </a:spcBef>
              <a:spcAft>
                <a:spcPts val="0"/>
              </a:spcAft>
              <a:buSzPts val="1400"/>
              <a:buNone/>
              <a:defRPr sz="1800" b="0" i="0" u="none" strike="noStrike" cap="none">
                <a:solidFill>
                  <a:schemeClr val="dk1"/>
                </a:solidFill>
                <a:latin typeface="Rockwell"/>
                <a:ea typeface="Rockwell"/>
                <a:cs typeface="Rockwell"/>
                <a:sym typeface="Rockwell"/>
              </a:defRPr>
            </a:lvl6pPr>
            <a:lvl7pPr marR="0" lvl="6" algn="l" rtl="0">
              <a:spcBef>
                <a:spcPts val="0"/>
              </a:spcBef>
              <a:spcAft>
                <a:spcPts val="0"/>
              </a:spcAft>
              <a:buSzPts val="1400"/>
              <a:buNone/>
              <a:defRPr sz="1800" b="0" i="0" u="none" strike="noStrike" cap="none">
                <a:solidFill>
                  <a:schemeClr val="dk1"/>
                </a:solidFill>
                <a:latin typeface="Rockwell"/>
                <a:ea typeface="Rockwell"/>
                <a:cs typeface="Rockwell"/>
                <a:sym typeface="Rockwell"/>
              </a:defRPr>
            </a:lvl7pPr>
            <a:lvl8pPr marR="0" lvl="7" algn="l" rtl="0">
              <a:spcBef>
                <a:spcPts val="0"/>
              </a:spcBef>
              <a:spcAft>
                <a:spcPts val="0"/>
              </a:spcAft>
              <a:buSzPts val="1400"/>
              <a:buNone/>
              <a:defRPr sz="1800" b="0" i="0" u="none" strike="noStrike" cap="none">
                <a:solidFill>
                  <a:schemeClr val="dk1"/>
                </a:solidFill>
                <a:latin typeface="Rockwell"/>
                <a:ea typeface="Rockwell"/>
                <a:cs typeface="Rockwell"/>
                <a:sym typeface="Rockwell"/>
              </a:defRPr>
            </a:lvl8pPr>
            <a:lvl9pPr marR="0" lvl="8" algn="l" rtl="0">
              <a:spcBef>
                <a:spcPts val="0"/>
              </a:spcBef>
              <a:spcAft>
                <a:spcPts val="0"/>
              </a:spcAft>
              <a:buSzPts val="1400"/>
              <a:buNone/>
              <a:defRPr sz="1800" b="0" i="0" u="none" strike="noStrike" cap="none">
                <a:solidFill>
                  <a:schemeClr val="dk1"/>
                </a:solidFill>
                <a:latin typeface="Rockwell"/>
                <a:ea typeface="Rockwell"/>
                <a:cs typeface="Rockwell"/>
                <a:sym typeface="Rockwell"/>
              </a:defRPr>
            </a:lvl9pPr>
          </a:lstStyle>
          <a:p>
            <a:endParaRPr/>
          </a:p>
        </p:txBody>
      </p:sp>
      <p:sp>
        <p:nvSpPr>
          <p:cNvPr id="61" name="Shape 61"/>
          <p:cNvSpPr txBox="1">
            <a:spLocks noGrp="1"/>
          </p:cNvSpPr>
          <p:nvPr>
            <p:ph type="sldNum" idx="12"/>
          </p:nvPr>
        </p:nvSpPr>
        <p:spPr>
          <a:xfrm>
            <a:off x="11311128" y="6272784"/>
            <a:ext cx="640080" cy="365125"/>
          </a:xfrm>
          <a:prstGeom prst="rect">
            <a:avLst/>
          </a:prstGeom>
          <a:noFill/>
          <a:ln>
            <a:noFill/>
          </a:ln>
        </p:spPr>
        <p:txBody>
          <a:bodyPr spcFirstLastPara="1" wrap="square" lIns="91425" tIns="45700" rIns="91425" bIns="45700" anchor="ctr" anchorCtr="0">
            <a:noAutofit/>
          </a:bodyPr>
          <a:lstStyle>
            <a:lvl1pPr marL="0" marR="0" lvl="0" indent="0" algn="ctr" rtl="0">
              <a:spcBef>
                <a:spcPts val="0"/>
              </a:spcBef>
              <a:buNone/>
              <a:defRPr sz="1400" b="1">
                <a:solidFill>
                  <a:srgbClr val="FFFFFF"/>
                </a:solidFill>
                <a:latin typeface="Rokkitt"/>
                <a:ea typeface="Rokkitt"/>
                <a:cs typeface="Rokkitt"/>
                <a:sym typeface="Rokkitt"/>
              </a:defRPr>
            </a:lvl1pPr>
            <a:lvl2pPr marL="0" marR="0" lvl="1" indent="0" algn="ctr" rtl="0">
              <a:spcBef>
                <a:spcPts val="0"/>
              </a:spcBef>
              <a:buNone/>
              <a:defRPr sz="1400" b="1">
                <a:solidFill>
                  <a:srgbClr val="FFFFFF"/>
                </a:solidFill>
                <a:latin typeface="Rokkitt"/>
                <a:ea typeface="Rokkitt"/>
                <a:cs typeface="Rokkitt"/>
                <a:sym typeface="Rokkitt"/>
              </a:defRPr>
            </a:lvl2pPr>
            <a:lvl3pPr marL="0" marR="0" lvl="2" indent="0" algn="ctr" rtl="0">
              <a:spcBef>
                <a:spcPts val="0"/>
              </a:spcBef>
              <a:buNone/>
              <a:defRPr sz="1400" b="1">
                <a:solidFill>
                  <a:srgbClr val="FFFFFF"/>
                </a:solidFill>
                <a:latin typeface="Rokkitt"/>
                <a:ea typeface="Rokkitt"/>
                <a:cs typeface="Rokkitt"/>
                <a:sym typeface="Rokkitt"/>
              </a:defRPr>
            </a:lvl3pPr>
            <a:lvl4pPr marL="0" marR="0" lvl="3" indent="0" algn="ctr" rtl="0">
              <a:spcBef>
                <a:spcPts val="0"/>
              </a:spcBef>
              <a:buNone/>
              <a:defRPr sz="1400" b="1">
                <a:solidFill>
                  <a:srgbClr val="FFFFFF"/>
                </a:solidFill>
                <a:latin typeface="Rokkitt"/>
                <a:ea typeface="Rokkitt"/>
                <a:cs typeface="Rokkitt"/>
                <a:sym typeface="Rokkitt"/>
              </a:defRPr>
            </a:lvl4pPr>
            <a:lvl5pPr marL="0" marR="0" lvl="4" indent="0" algn="ctr" rtl="0">
              <a:spcBef>
                <a:spcPts val="0"/>
              </a:spcBef>
              <a:buNone/>
              <a:defRPr sz="1400" b="1">
                <a:solidFill>
                  <a:srgbClr val="FFFFFF"/>
                </a:solidFill>
                <a:latin typeface="Rokkitt"/>
                <a:ea typeface="Rokkitt"/>
                <a:cs typeface="Rokkitt"/>
                <a:sym typeface="Rokkitt"/>
              </a:defRPr>
            </a:lvl5pPr>
            <a:lvl6pPr marL="0" marR="0" lvl="5" indent="0" algn="ctr" rtl="0">
              <a:spcBef>
                <a:spcPts val="0"/>
              </a:spcBef>
              <a:buNone/>
              <a:defRPr sz="1400" b="1">
                <a:solidFill>
                  <a:srgbClr val="FFFFFF"/>
                </a:solidFill>
                <a:latin typeface="Rokkitt"/>
                <a:ea typeface="Rokkitt"/>
                <a:cs typeface="Rokkitt"/>
                <a:sym typeface="Rokkitt"/>
              </a:defRPr>
            </a:lvl6pPr>
            <a:lvl7pPr marL="0" marR="0" lvl="6" indent="0" algn="ctr" rtl="0">
              <a:spcBef>
                <a:spcPts val="0"/>
              </a:spcBef>
              <a:buNone/>
              <a:defRPr sz="1400" b="1">
                <a:solidFill>
                  <a:srgbClr val="FFFFFF"/>
                </a:solidFill>
                <a:latin typeface="Rokkitt"/>
                <a:ea typeface="Rokkitt"/>
                <a:cs typeface="Rokkitt"/>
                <a:sym typeface="Rokkitt"/>
              </a:defRPr>
            </a:lvl7pPr>
            <a:lvl8pPr marL="0" marR="0" lvl="7" indent="0" algn="ctr" rtl="0">
              <a:spcBef>
                <a:spcPts val="0"/>
              </a:spcBef>
              <a:buNone/>
              <a:defRPr sz="1400" b="1">
                <a:solidFill>
                  <a:srgbClr val="FFFFFF"/>
                </a:solidFill>
                <a:latin typeface="Rokkitt"/>
                <a:ea typeface="Rokkitt"/>
                <a:cs typeface="Rokkitt"/>
                <a:sym typeface="Rokkitt"/>
              </a:defRPr>
            </a:lvl8pPr>
            <a:lvl9pPr marL="0" marR="0" lvl="8" indent="0" algn="ctr" rtl="0">
              <a:spcBef>
                <a:spcPts val="0"/>
              </a:spcBef>
              <a:buNone/>
              <a:defRPr sz="1400" b="1">
                <a:solidFill>
                  <a:srgbClr val="FFFFFF"/>
                </a:solidFill>
                <a:latin typeface="Rokkitt"/>
                <a:ea typeface="Rokkitt"/>
                <a:cs typeface="Rokkitt"/>
                <a:sym typeface="Rokkitt"/>
              </a:defRPr>
            </a:lvl9pPr>
          </a:lstStyle>
          <a:p>
            <a:pPr marL="0" lvl="0" indent="0">
              <a:spcBef>
                <a:spcPts val="0"/>
              </a:spcBef>
              <a:spcAft>
                <a:spcPts val="0"/>
              </a:spcAft>
              <a:buNone/>
            </a:pPr>
            <a:fld id="{00000000-1234-1234-1234-123412341234}" type="slidenum">
              <a:rPr lang="en-US"/>
              <a:pPr marL="0" lvl="0" indent="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62"/>
        <p:cNvGrpSpPr/>
        <p:nvPr/>
      </p:nvGrpSpPr>
      <p:grpSpPr>
        <a:xfrm>
          <a:off x="0" y="0"/>
          <a:ext cx="0" cy="0"/>
          <a:chOff x="0" y="0"/>
          <a:chExt cx="0" cy="0"/>
        </a:xfrm>
      </p:grpSpPr>
      <p:sp>
        <p:nvSpPr>
          <p:cNvPr id="63" name="Shape 63"/>
          <p:cNvSpPr txBox="1">
            <a:spLocks noGrp="1"/>
          </p:cNvSpPr>
          <p:nvPr>
            <p:ph type="title"/>
          </p:nvPr>
        </p:nvSpPr>
        <p:spPr>
          <a:xfrm>
            <a:off x="1069848" y="484632"/>
            <a:ext cx="10058400" cy="1609344"/>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SzPts val="5400"/>
              <a:buFont typeface="Rokkitt"/>
              <a:buNone/>
              <a:defRPr sz="5400" b="0" i="0" u="none" strike="noStrike" cap="none">
                <a:latin typeface="Rokkitt"/>
                <a:ea typeface="Rokkitt"/>
                <a:cs typeface="Rokkitt"/>
                <a:sym typeface="Rokkit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64" name="Shape 64"/>
          <p:cNvSpPr txBox="1">
            <a:spLocks noGrp="1"/>
          </p:cNvSpPr>
          <p:nvPr>
            <p:ph type="body" idx="1"/>
          </p:nvPr>
        </p:nvSpPr>
        <p:spPr>
          <a:xfrm>
            <a:off x="1066800" y="2048256"/>
            <a:ext cx="4754880" cy="640080"/>
          </a:xfrm>
          <a:prstGeom prst="rect">
            <a:avLst/>
          </a:prstGeom>
          <a:noFill/>
          <a:ln>
            <a:noFill/>
          </a:ln>
        </p:spPr>
        <p:txBody>
          <a:bodyPr spcFirstLastPara="1" wrap="square" lIns="91425" tIns="91425" rIns="91425" bIns="91425" anchor="ctr" anchorCtr="0"/>
          <a:lstStyle>
            <a:lvl1pPr marL="457200" marR="0" lvl="0" indent="-228600" algn="l" rtl="0">
              <a:lnSpc>
                <a:spcPct val="90000"/>
              </a:lnSpc>
              <a:spcBef>
                <a:spcPts val="1200"/>
              </a:spcBef>
              <a:spcAft>
                <a:spcPts val="0"/>
              </a:spcAft>
              <a:buClr>
                <a:srgbClr val="9E3611"/>
              </a:buClr>
              <a:buSzPts val="1700"/>
              <a:buFont typeface="Noto Sans Symbols"/>
              <a:buNone/>
              <a:defRPr sz="2000" b="1" i="0" u="none" strike="noStrike" cap="none">
                <a:solidFill>
                  <a:srgbClr val="9E3611"/>
                </a:solidFill>
                <a:latin typeface="Rockwell"/>
                <a:ea typeface="Rockwell"/>
                <a:cs typeface="Rockwell"/>
                <a:sym typeface="Rockwell"/>
              </a:defRPr>
            </a:lvl1pPr>
            <a:lvl2pPr marL="914400" marR="0" lvl="1" indent="-228600" algn="l" rtl="0">
              <a:lnSpc>
                <a:spcPct val="90000"/>
              </a:lnSpc>
              <a:spcBef>
                <a:spcPts val="400"/>
              </a:spcBef>
              <a:spcAft>
                <a:spcPts val="0"/>
              </a:spcAft>
              <a:buClr>
                <a:srgbClr val="9E3611"/>
              </a:buClr>
              <a:buSzPts val="1700"/>
              <a:buFont typeface="Noto Sans Symbols"/>
              <a:buNone/>
              <a:defRPr sz="2000" b="1" i="0" u="none" strike="noStrike" cap="none">
                <a:solidFill>
                  <a:schemeClr val="dk1"/>
                </a:solidFill>
                <a:latin typeface="Rockwell"/>
                <a:ea typeface="Rockwell"/>
                <a:cs typeface="Rockwell"/>
                <a:sym typeface="Rockwell"/>
              </a:defRPr>
            </a:lvl2pPr>
            <a:lvl3pPr marL="1371600" marR="0" lvl="2" indent="-228600" algn="l" rtl="0">
              <a:lnSpc>
                <a:spcPct val="90000"/>
              </a:lnSpc>
              <a:spcBef>
                <a:spcPts val="400"/>
              </a:spcBef>
              <a:spcAft>
                <a:spcPts val="0"/>
              </a:spcAft>
              <a:buClr>
                <a:srgbClr val="9E3611"/>
              </a:buClr>
              <a:buSzPts val="1530"/>
              <a:buFont typeface="Noto Sans Symbols"/>
              <a:buNone/>
              <a:defRPr sz="1800" b="1" i="0" u="none" strike="noStrike" cap="none">
                <a:solidFill>
                  <a:schemeClr val="dk1"/>
                </a:solidFill>
                <a:latin typeface="Rockwell"/>
                <a:ea typeface="Rockwell"/>
                <a:cs typeface="Rockwell"/>
                <a:sym typeface="Rockwell"/>
              </a:defRPr>
            </a:lvl3pPr>
            <a:lvl4pPr marL="1828800" marR="0" lvl="3" indent="-228600" algn="l" rtl="0">
              <a:lnSpc>
                <a:spcPct val="90000"/>
              </a:lnSpc>
              <a:spcBef>
                <a:spcPts val="400"/>
              </a:spcBef>
              <a:spcAft>
                <a:spcPts val="0"/>
              </a:spcAft>
              <a:buClr>
                <a:srgbClr val="9E3611"/>
              </a:buClr>
              <a:buSzPts val="1360"/>
              <a:buFont typeface="Noto Sans Symbols"/>
              <a:buNone/>
              <a:defRPr sz="1600" b="1" i="0" u="none" strike="noStrike" cap="none">
                <a:solidFill>
                  <a:schemeClr val="dk1"/>
                </a:solidFill>
                <a:latin typeface="Rockwell"/>
                <a:ea typeface="Rockwell"/>
                <a:cs typeface="Rockwell"/>
                <a:sym typeface="Rockwell"/>
              </a:defRPr>
            </a:lvl4pPr>
            <a:lvl5pPr marL="2286000" marR="0" lvl="4" indent="-228600" algn="l" rtl="0">
              <a:lnSpc>
                <a:spcPct val="90000"/>
              </a:lnSpc>
              <a:spcBef>
                <a:spcPts val="400"/>
              </a:spcBef>
              <a:spcAft>
                <a:spcPts val="0"/>
              </a:spcAft>
              <a:buClr>
                <a:srgbClr val="9E3611"/>
              </a:buClr>
              <a:buSzPts val="1360"/>
              <a:buFont typeface="Noto Sans Symbols"/>
              <a:buNone/>
              <a:defRPr sz="1600" b="1" i="0" u="none" strike="noStrike" cap="none">
                <a:solidFill>
                  <a:schemeClr val="dk1"/>
                </a:solidFill>
                <a:latin typeface="Rockwell"/>
                <a:ea typeface="Rockwell"/>
                <a:cs typeface="Rockwell"/>
                <a:sym typeface="Rockwell"/>
              </a:defRPr>
            </a:lvl5pPr>
            <a:lvl6pPr marL="2743200" marR="0" lvl="5" indent="-228600" algn="l" rtl="0">
              <a:lnSpc>
                <a:spcPct val="90000"/>
              </a:lnSpc>
              <a:spcBef>
                <a:spcPts val="400"/>
              </a:spcBef>
              <a:spcAft>
                <a:spcPts val="0"/>
              </a:spcAft>
              <a:buClr>
                <a:srgbClr val="9E3611"/>
              </a:buClr>
              <a:buSzPts val="1360"/>
              <a:buFont typeface="Noto Sans Symbols"/>
              <a:buNone/>
              <a:defRPr sz="1600" b="1" i="0" u="none" strike="noStrike" cap="none">
                <a:solidFill>
                  <a:schemeClr val="dk1"/>
                </a:solidFill>
                <a:latin typeface="Rockwell"/>
                <a:ea typeface="Rockwell"/>
                <a:cs typeface="Rockwell"/>
                <a:sym typeface="Rockwell"/>
              </a:defRPr>
            </a:lvl6pPr>
            <a:lvl7pPr marL="3200400" marR="0" lvl="6" indent="-228600" algn="l" rtl="0">
              <a:lnSpc>
                <a:spcPct val="90000"/>
              </a:lnSpc>
              <a:spcBef>
                <a:spcPts val="400"/>
              </a:spcBef>
              <a:spcAft>
                <a:spcPts val="0"/>
              </a:spcAft>
              <a:buClr>
                <a:srgbClr val="9E3611"/>
              </a:buClr>
              <a:buSzPts val="1360"/>
              <a:buFont typeface="Noto Sans Symbols"/>
              <a:buNone/>
              <a:defRPr sz="1600" b="1" i="0" u="none" strike="noStrike" cap="none">
                <a:solidFill>
                  <a:schemeClr val="dk1"/>
                </a:solidFill>
                <a:latin typeface="Rockwell"/>
                <a:ea typeface="Rockwell"/>
                <a:cs typeface="Rockwell"/>
                <a:sym typeface="Rockwell"/>
              </a:defRPr>
            </a:lvl7pPr>
            <a:lvl8pPr marL="3657600" marR="0" lvl="7" indent="-228600" algn="l" rtl="0">
              <a:lnSpc>
                <a:spcPct val="90000"/>
              </a:lnSpc>
              <a:spcBef>
                <a:spcPts val="400"/>
              </a:spcBef>
              <a:spcAft>
                <a:spcPts val="0"/>
              </a:spcAft>
              <a:buClr>
                <a:srgbClr val="9E3611"/>
              </a:buClr>
              <a:buSzPts val="1360"/>
              <a:buFont typeface="Noto Sans Symbols"/>
              <a:buNone/>
              <a:defRPr sz="1600" b="1" i="0" u="none" strike="noStrike" cap="none">
                <a:solidFill>
                  <a:schemeClr val="dk1"/>
                </a:solidFill>
                <a:latin typeface="Rockwell"/>
                <a:ea typeface="Rockwell"/>
                <a:cs typeface="Rockwell"/>
                <a:sym typeface="Rockwell"/>
              </a:defRPr>
            </a:lvl8pPr>
            <a:lvl9pPr marL="4114800" marR="0" lvl="8" indent="-228600" algn="l" rtl="0">
              <a:lnSpc>
                <a:spcPct val="90000"/>
              </a:lnSpc>
              <a:spcBef>
                <a:spcPts val="400"/>
              </a:spcBef>
              <a:spcAft>
                <a:spcPts val="200"/>
              </a:spcAft>
              <a:buClr>
                <a:srgbClr val="9E3611"/>
              </a:buClr>
              <a:buSzPts val="1360"/>
              <a:buFont typeface="Noto Sans Symbols"/>
              <a:buNone/>
              <a:defRPr sz="1600" b="1" i="0" u="none" strike="noStrike" cap="none">
                <a:solidFill>
                  <a:schemeClr val="dk1"/>
                </a:solidFill>
                <a:latin typeface="Rockwell"/>
                <a:ea typeface="Rockwell"/>
                <a:cs typeface="Rockwell"/>
                <a:sym typeface="Rockwell"/>
              </a:defRPr>
            </a:lvl9pPr>
          </a:lstStyle>
          <a:p>
            <a:endParaRPr/>
          </a:p>
        </p:txBody>
      </p:sp>
      <p:sp>
        <p:nvSpPr>
          <p:cNvPr id="65" name="Shape 65"/>
          <p:cNvSpPr txBox="1">
            <a:spLocks noGrp="1"/>
          </p:cNvSpPr>
          <p:nvPr>
            <p:ph type="body" idx="2"/>
          </p:nvPr>
        </p:nvSpPr>
        <p:spPr>
          <a:xfrm>
            <a:off x="1069848" y="2743200"/>
            <a:ext cx="4754880" cy="3291840"/>
          </a:xfrm>
          <a:prstGeom prst="rect">
            <a:avLst/>
          </a:prstGeom>
          <a:noFill/>
          <a:ln>
            <a:noFill/>
          </a:ln>
        </p:spPr>
        <p:txBody>
          <a:bodyPr spcFirstLastPara="1" wrap="square" lIns="91425" tIns="91425" rIns="91425" bIns="91425" anchor="t" anchorCtr="0"/>
          <a:lstStyle>
            <a:lvl1pPr marL="457200" marR="0" lvl="0" indent="-336550" algn="l" rtl="0">
              <a:lnSpc>
                <a:spcPct val="90000"/>
              </a:lnSpc>
              <a:spcBef>
                <a:spcPts val="1200"/>
              </a:spcBef>
              <a:spcAft>
                <a:spcPts val="0"/>
              </a:spcAft>
              <a:buClr>
                <a:srgbClr val="9E3611"/>
              </a:buClr>
              <a:buSzPts val="1700"/>
              <a:buFont typeface="Noto Sans Symbols"/>
              <a:buChar char="▪"/>
              <a:defRPr sz="2000" b="0" i="0" u="none" strike="noStrike" cap="none">
                <a:solidFill>
                  <a:schemeClr val="dk1"/>
                </a:solidFill>
                <a:latin typeface="Rockwell"/>
                <a:ea typeface="Rockwell"/>
                <a:cs typeface="Rockwell"/>
                <a:sym typeface="Rockwell"/>
              </a:defRPr>
            </a:lvl1pPr>
            <a:lvl2pPr marL="914400" marR="0" lvl="1" indent="-325755" algn="l" rtl="0">
              <a:lnSpc>
                <a:spcPct val="90000"/>
              </a:lnSpc>
              <a:spcBef>
                <a:spcPts val="400"/>
              </a:spcBef>
              <a:spcAft>
                <a:spcPts val="0"/>
              </a:spcAft>
              <a:buClr>
                <a:srgbClr val="9E3611"/>
              </a:buClr>
              <a:buSzPts val="1530"/>
              <a:buFont typeface="Noto Sans Symbols"/>
              <a:buChar char="▪"/>
              <a:defRPr sz="1800" b="0" i="0" u="none" strike="noStrike" cap="none">
                <a:solidFill>
                  <a:schemeClr val="dk1"/>
                </a:solidFill>
                <a:latin typeface="Rockwell"/>
                <a:ea typeface="Rockwell"/>
                <a:cs typeface="Rockwell"/>
                <a:sym typeface="Rockwell"/>
              </a:defRPr>
            </a:lvl2pPr>
            <a:lvl3pPr marL="1371600" marR="0" lvl="2" indent="-314960" algn="l" rtl="0">
              <a:lnSpc>
                <a:spcPct val="90000"/>
              </a:lnSpc>
              <a:spcBef>
                <a:spcPts val="400"/>
              </a:spcBef>
              <a:spcAft>
                <a:spcPts val="0"/>
              </a:spcAft>
              <a:buClr>
                <a:srgbClr val="9E3611"/>
              </a:buClr>
              <a:buSzPts val="1360"/>
              <a:buFont typeface="Noto Sans Symbols"/>
              <a:buChar char="▪"/>
              <a:defRPr sz="1600" b="0" i="0" u="none" strike="noStrike" cap="none">
                <a:solidFill>
                  <a:schemeClr val="dk1"/>
                </a:solidFill>
                <a:latin typeface="Rockwell"/>
                <a:ea typeface="Rockwell"/>
                <a:cs typeface="Rockwell"/>
                <a:sym typeface="Rockwell"/>
              </a:defRPr>
            </a:lvl3pPr>
            <a:lvl4pPr marL="1828800" marR="0" lvl="3" indent="-314960" algn="l" rtl="0">
              <a:lnSpc>
                <a:spcPct val="90000"/>
              </a:lnSpc>
              <a:spcBef>
                <a:spcPts val="400"/>
              </a:spcBef>
              <a:spcAft>
                <a:spcPts val="0"/>
              </a:spcAft>
              <a:buClr>
                <a:srgbClr val="9E3611"/>
              </a:buClr>
              <a:buSzPts val="1360"/>
              <a:buFont typeface="Noto Sans Symbols"/>
              <a:buChar char="▪"/>
              <a:defRPr sz="1600" b="0" i="0" u="none" strike="noStrike" cap="none">
                <a:solidFill>
                  <a:schemeClr val="dk1"/>
                </a:solidFill>
                <a:latin typeface="Rockwell"/>
                <a:ea typeface="Rockwell"/>
                <a:cs typeface="Rockwell"/>
                <a:sym typeface="Rockwell"/>
              </a:defRPr>
            </a:lvl4pPr>
            <a:lvl5pPr marL="2286000" marR="0" lvl="4" indent="-314960" algn="l" rtl="0">
              <a:lnSpc>
                <a:spcPct val="90000"/>
              </a:lnSpc>
              <a:spcBef>
                <a:spcPts val="400"/>
              </a:spcBef>
              <a:spcAft>
                <a:spcPts val="0"/>
              </a:spcAft>
              <a:buClr>
                <a:srgbClr val="9E3611"/>
              </a:buClr>
              <a:buSzPts val="1360"/>
              <a:buFont typeface="Noto Sans Symbols"/>
              <a:buChar char="▪"/>
              <a:defRPr sz="1600" b="0" i="0" u="none" strike="noStrike" cap="none">
                <a:solidFill>
                  <a:schemeClr val="dk1"/>
                </a:solidFill>
                <a:latin typeface="Rockwell"/>
                <a:ea typeface="Rockwell"/>
                <a:cs typeface="Rockwell"/>
                <a:sym typeface="Rockwell"/>
              </a:defRPr>
            </a:lvl5pPr>
            <a:lvl6pPr marL="2743200" marR="0" lvl="5" indent="-314960" algn="l" rtl="0">
              <a:lnSpc>
                <a:spcPct val="90000"/>
              </a:lnSpc>
              <a:spcBef>
                <a:spcPts val="400"/>
              </a:spcBef>
              <a:spcAft>
                <a:spcPts val="0"/>
              </a:spcAft>
              <a:buClr>
                <a:srgbClr val="9E3611"/>
              </a:buClr>
              <a:buSzPts val="1360"/>
              <a:buFont typeface="Noto Sans Symbols"/>
              <a:buChar char="▪"/>
              <a:defRPr sz="1600" b="0" i="0" u="none" strike="noStrike" cap="none">
                <a:solidFill>
                  <a:schemeClr val="dk1"/>
                </a:solidFill>
                <a:latin typeface="Rockwell"/>
                <a:ea typeface="Rockwell"/>
                <a:cs typeface="Rockwell"/>
                <a:sym typeface="Rockwell"/>
              </a:defRPr>
            </a:lvl6pPr>
            <a:lvl7pPr marL="3200400" marR="0" lvl="6" indent="-314960" algn="l" rtl="0">
              <a:lnSpc>
                <a:spcPct val="90000"/>
              </a:lnSpc>
              <a:spcBef>
                <a:spcPts val="400"/>
              </a:spcBef>
              <a:spcAft>
                <a:spcPts val="0"/>
              </a:spcAft>
              <a:buClr>
                <a:srgbClr val="9E3611"/>
              </a:buClr>
              <a:buSzPts val="1360"/>
              <a:buFont typeface="Noto Sans Symbols"/>
              <a:buChar char="▪"/>
              <a:defRPr sz="1600" b="0" i="0" u="none" strike="noStrike" cap="none">
                <a:solidFill>
                  <a:schemeClr val="dk1"/>
                </a:solidFill>
                <a:latin typeface="Rockwell"/>
                <a:ea typeface="Rockwell"/>
                <a:cs typeface="Rockwell"/>
                <a:sym typeface="Rockwell"/>
              </a:defRPr>
            </a:lvl7pPr>
            <a:lvl8pPr marL="3657600" marR="0" lvl="7" indent="-314959" algn="l" rtl="0">
              <a:lnSpc>
                <a:spcPct val="90000"/>
              </a:lnSpc>
              <a:spcBef>
                <a:spcPts val="400"/>
              </a:spcBef>
              <a:spcAft>
                <a:spcPts val="0"/>
              </a:spcAft>
              <a:buClr>
                <a:srgbClr val="9E3611"/>
              </a:buClr>
              <a:buSzPts val="1360"/>
              <a:buFont typeface="Noto Sans Symbols"/>
              <a:buChar char="▪"/>
              <a:defRPr sz="1600" b="0" i="0" u="none" strike="noStrike" cap="none">
                <a:solidFill>
                  <a:schemeClr val="dk1"/>
                </a:solidFill>
                <a:latin typeface="Rockwell"/>
                <a:ea typeface="Rockwell"/>
                <a:cs typeface="Rockwell"/>
                <a:sym typeface="Rockwell"/>
              </a:defRPr>
            </a:lvl8pPr>
            <a:lvl9pPr marL="4114800" marR="0" lvl="8" indent="-314959" algn="l" rtl="0">
              <a:lnSpc>
                <a:spcPct val="90000"/>
              </a:lnSpc>
              <a:spcBef>
                <a:spcPts val="400"/>
              </a:spcBef>
              <a:spcAft>
                <a:spcPts val="200"/>
              </a:spcAft>
              <a:buClr>
                <a:srgbClr val="9E3611"/>
              </a:buClr>
              <a:buSzPts val="1360"/>
              <a:buFont typeface="Noto Sans Symbols"/>
              <a:buChar char="▪"/>
              <a:defRPr sz="1600" b="0" i="0" u="none" strike="noStrike" cap="none">
                <a:solidFill>
                  <a:schemeClr val="dk1"/>
                </a:solidFill>
                <a:latin typeface="Rockwell"/>
                <a:ea typeface="Rockwell"/>
                <a:cs typeface="Rockwell"/>
                <a:sym typeface="Rockwell"/>
              </a:defRPr>
            </a:lvl9pPr>
          </a:lstStyle>
          <a:p>
            <a:endParaRPr/>
          </a:p>
        </p:txBody>
      </p:sp>
      <p:sp>
        <p:nvSpPr>
          <p:cNvPr id="66" name="Shape 66"/>
          <p:cNvSpPr txBox="1">
            <a:spLocks noGrp="1"/>
          </p:cNvSpPr>
          <p:nvPr>
            <p:ph type="body" idx="3"/>
          </p:nvPr>
        </p:nvSpPr>
        <p:spPr>
          <a:xfrm>
            <a:off x="6364224" y="2048256"/>
            <a:ext cx="4754880" cy="640080"/>
          </a:xfrm>
          <a:prstGeom prst="rect">
            <a:avLst/>
          </a:prstGeom>
          <a:noFill/>
          <a:ln>
            <a:noFill/>
          </a:ln>
        </p:spPr>
        <p:txBody>
          <a:bodyPr spcFirstLastPara="1" wrap="square" lIns="91425" tIns="91425" rIns="91425" bIns="91425" anchor="ctr" anchorCtr="0"/>
          <a:lstStyle>
            <a:lvl1pPr marL="457200" marR="0" lvl="0" indent="-228600" algn="l" rtl="0">
              <a:lnSpc>
                <a:spcPct val="90000"/>
              </a:lnSpc>
              <a:spcBef>
                <a:spcPts val="1200"/>
              </a:spcBef>
              <a:spcAft>
                <a:spcPts val="0"/>
              </a:spcAft>
              <a:buClr>
                <a:srgbClr val="9E3611"/>
              </a:buClr>
              <a:buSzPts val="1700"/>
              <a:buFont typeface="Noto Sans Symbols"/>
              <a:buNone/>
              <a:defRPr sz="2000" b="1" i="0" u="none" strike="noStrike" cap="none">
                <a:solidFill>
                  <a:srgbClr val="9E3611"/>
                </a:solidFill>
                <a:latin typeface="Rockwell"/>
                <a:ea typeface="Rockwell"/>
                <a:cs typeface="Rockwell"/>
                <a:sym typeface="Rockwell"/>
              </a:defRPr>
            </a:lvl1pPr>
            <a:lvl2pPr marL="914400" marR="0" lvl="1" indent="-228600" algn="l" rtl="0">
              <a:lnSpc>
                <a:spcPct val="90000"/>
              </a:lnSpc>
              <a:spcBef>
                <a:spcPts val="400"/>
              </a:spcBef>
              <a:spcAft>
                <a:spcPts val="0"/>
              </a:spcAft>
              <a:buClr>
                <a:srgbClr val="9E3611"/>
              </a:buClr>
              <a:buSzPts val="1700"/>
              <a:buFont typeface="Noto Sans Symbols"/>
              <a:buNone/>
              <a:defRPr sz="2000" b="1" i="0" u="none" strike="noStrike" cap="none">
                <a:solidFill>
                  <a:schemeClr val="dk1"/>
                </a:solidFill>
                <a:latin typeface="Rockwell"/>
                <a:ea typeface="Rockwell"/>
                <a:cs typeface="Rockwell"/>
                <a:sym typeface="Rockwell"/>
              </a:defRPr>
            </a:lvl2pPr>
            <a:lvl3pPr marL="1371600" marR="0" lvl="2" indent="-228600" algn="l" rtl="0">
              <a:lnSpc>
                <a:spcPct val="90000"/>
              </a:lnSpc>
              <a:spcBef>
                <a:spcPts val="400"/>
              </a:spcBef>
              <a:spcAft>
                <a:spcPts val="0"/>
              </a:spcAft>
              <a:buClr>
                <a:srgbClr val="9E3611"/>
              </a:buClr>
              <a:buSzPts val="1530"/>
              <a:buFont typeface="Noto Sans Symbols"/>
              <a:buNone/>
              <a:defRPr sz="1800" b="1" i="0" u="none" strike="noStrike" cap="none">
                <a:solidFill>
                  <a:schemeClr val="dk1"/>
                </a:solidFill>
                <a:latin typeface="Rockwell"/>
                <a:ea typeface="Rockwell"/>
                <a:cs typeface="Rockwell"/>
                <a:sym typeface="Rockwell"/>
              </a:defRPr>
            </a:lvl3pPr>
            <a:lvl4pPr marL="1828800" marR="0" lvl="3" indent="-228600" algn="l" rtl="0">
              <a:lnSpc>
                <a:spcPct val="90000"/>
              </a:lnSpc>
              <a:spcBef>
                <a:spcPts val="400"/>
              </a:spcBef>
              <a:spcAft>
                <a:spcPts val="0"/>
              </a:spcAft>
              <a:buClr>
                <a:srgbClr val="9E3611"/>
              </a:buClr>
              <a:buSzPts val="1360"/>
              <a:buFont typeface="Noto Sans Symbols"/>
              <a:buNone/>
              <a:defRPr sz="1600" b="1" i="0" u="none" strike="noStrike" cap="none">
                <a:solidFill>
                  <a:schemeClr val="dk1"/>
                </a:solidFill>
                <a:latin typeface="Rockwell"/>
                <a:ea typeface="Rockwell"/>
                <a:cs typeface="Rockwell"/>
                <a:sym typeface="Rockwell"/>
              </a:defRPr>
            </a:lvl4pPr>
            <a:lvl5pPr marL="2286000" marR="0" lvl="4" indent="-228600" algn="l" rtl="0">
              <a:lnSpc>
                <a:spcPct val="90000"/>
              </a:lnSpc>
              <a:spcBef>
                <a:spcPts val="400"/>
              </a:spcBef>
              <a:spcAft>
                <a:spcPts val="0"/>
              </a:spcAft>
              <a:buClr>
                <a:srgbClr val="9E3611"/>
              </a:buClr>
              <a:buSzPts val="1360"/>
              <a:buFont typeface="Noto Sans Symbols"/>
              <a:buNone/>
              <a:defRPr sz="1600" b="1" i="0" u="none" strike="noStrike" cap="none">
                <a:solidFill>
                  <a:schemeClr val="dk1"/>
                </a:solidFill>
                <a:latin typeface="Rockwell"/>
                <a:ea typeface="Rockwell"/>
                <a:cs typeface="Rockwell"/>
                <a:sym typeface="Rockwell"/>
              </a:defRPr>
            </a:lvl5pPr>
            <a:lvl6pPr marL="2743200" marR="0" lvl="5" indent="-228600" algn="l" rtl="0">
              <a:lnSpc>
                <a:spcPct val="90000"/>
              </a:lnSpc>
              <a:spcBef>
                <a:spcPts val="400"/>
              </a:spcBef>
              <a:spcAft>
                <a:spcPts val="0"/>
              </a:spcAft>
              <a:buClr>
                <a:srgbClr val="9E3611"/>
              </a:buClr>
              <a:buSzPts val="1360"/>
              <a:buFont typeface="Noto Sans Symbols"/>
              <a:buNone/>
              <a:defRPr sz="1600" b="1" i="0" u="none" strike="noStrike" cap="none">
                <a:solidFill>
                  <a:schemeClr val="dk1"/>
                </a:solidFill>
                <a:latin typeface="Rockwell"/>
                <a:ea typeface="Rockwell"/>
                <a:cs typeface="Rockwell"/>
                <a:sym typeface="Rockwell"/>
              </a:defRPr>
            </a:lvl6pPr>
            <a:lvl7pPr marL="3200400" marR="0" lvl="6" indent="-228600" algn="l" rtl="0">
              <a:lnSpc>
                <a:spcPct val="90000"/>
              </a:lnSpc>
              <a:spcBef>
                <a:spcPts val="400"/>
              </a:spcBef>
              <a:spcAft>
                <a:spcPts val="0"/>
              </a:spcAft>
              <a:buClr>
                <a:srgbClr val="9E3611"/>
              </a:buClr>
              <a:buSzPts val="1360"/>
              <a:buFont typeface="Noto Sans Symbols"/>
              <a:buNone/>
              <a:defRPr sz="1600" b="1" i="0" u="none" strike="noStrike" cap="none">
                <a:solidFill>
                  <a:schemeClr val="dk1"/>
                </a:solidFill>
                <a:latin typeface="Rockwell"/>
                <a:ea typeface="Rockwell"/>
                <a:cs typeface="Rockwell"/>
                <a:sym typeface="Rockwell"/>
              </a:defRPr>
            </a:lvl7pPr>
            <a:lvl8pPr marL="3657600" marR="0" lvl="7" indent="-228600" algn="l" rtl="0">
              <a:lnSpc>
                <a:spcPct val="90000"/>
              </a:lnSpc>
              <a:spcBef>
                <a:spcPts val="400"/>
              </a:spcBef>
              <a:spcAft>
                <a:spcPts val="0"/>
              </a:spcAft>
              <a:buClr>
                <a:srgbClr val="9E3611"/>
              </a:buClr>
              <a:buSzPts val="1360"/>
              <a:buFont typeface="Noto Sans Symbols"/>
              <a:buNone/>
              <a:defRPr sz="1600" b="1" i="0" u="none" strike="noStrike" cap="none">
                <a:solidFill>
                  <a:schemeClr val="dk1"/>
                </a:solidFill>
                <a:latin typeface="Rockwell"/>
                <a:ea typeface="Rockwell"/>
                <a:cs typeface="Rockwell"/>
                <a:sym typeface="Rockwell"/>
              </a:defRPr>
            </a:lvl8pPr>
            <a:lvl9pPr marL="4114800" marR="0" lvl="8" indent="-228600" algn="l" rtl="0">
              <a:lnSpc>
                <a:spcPct val="90000"/>
              </a:lnSpc>
              <a:spcBef>
                <a:spcPts val="400"/>
              </a:spcBef>
              <a:spcAft>
                <a:spcPts val="200"/>
              </a:spcAft>
              <a:buClr>
                <a:srgbClr val="9E3611"/>
              </a:buClr>
              <a:buSzPts val="1360"/>
              <a:buFont typeface="Noto Sans Symbols"/>
              <a:buNone/>
              <a:defRPr sz="1600" b="1" i="0" u="none" strike="noStrike" cap="none">
                <a:solidFill>
                  <a:schemeClr val="dk1"/>
                </a:solidFill>
                <a:latin typeface="Rockwell"/>
                <a:ea typeface="Rockwell"/>
                <a:cs typeface="Rockwell"/>
                <a:sym typeface="Rockwell"/>
              </a:defRPr>
            </a:lvl9pPr>
          </a:lstStyle>
          <a:p>
            <a:endParaRPr/>
          </a:p>
        </p:txBody>
      </p:sp>
      <p:sp>
        <p:nvSpPr>
          <p:cNvPr id="67" name="Shape 67"/>
          <p:cNvSpPr txBox="1">
            <a:spLocks noGrp="1"/>
          </p:cNvSpPr>
          <p:nvPr>
            <p:ph type="body" idx="4"/>
          </p:nvPr>
        </p:nvSpPr>
        <p:spPr>
          <a:xfrm>
            <a:off x="6364224" y="2743200"/>
            <a:ext cx="4754880" cy="3291840"/>
          </a:xfrm>
          <a:prstGeom prst="rect">
            <a:avLst/>
          </a:prstGeom>
          <a:noFill/>
          <a:ln>
            <a:noFill/>
          </a:ln>
        </p:spPr>
        <p:txBody>
          <a:bodyPr spcFirstLastPara="1" wrap="square" lIns="91425" tIns="91425" rIns="91425" bIns="91425" anchor="t" anchorCtr="0"/>
          <a:lstStyle>
            <a:lvl1pPr marL="457200" marR="0" lvl="0" indent="-336550" algn="l" rtl="0">
              <a:lnSpc>
                <a:spcPct val="90000"/>
              </a:lnSpc>
              <a:spcBef>
                <a:spcPts val="1200"/>
              </a:spcBef>
              <a:spcAft>
                <a:spcPts val="0"/>
              </a:spcAft>
              <a:buClr>
                <a:srgbClr val="9E3611"/>
              </a:buClr>
              <a:buSzPts val="1700"/>
              <a:buFont typeface="Noto Sans Symbols"/>
              <a:buChar char="▪"/>
              <a:defRPr sz="2000" b="0" i="0" u="none" strike="noStrike" cap="none">
                <a:solidFill>
                  <a:schemeClr val="dk1"/>
                </a:solidFill>
                <a:latin typeface="Rockwell"/>
                <a:ea typeface="Rockwell"/>
                <a:cs typeface="Rockwell"/>
                <a:sym typeface="Rockwell"/>
              </a:defRPr>
            </a:lvl1pPr>
            <a:lvl2pPr marL="914400" marR="0" lvl="1" indent="-325755" algn="l" rtl="0">
              <a:lnSpc>
                <a:spcPct val="90000"/>
              </a:lnSpc>
              <a:spcBef>
                <a:spcPts val="400"/>
              </a:spcBef>
              <a:spcAft>
                <a:spcPts val="0"/>
              </a:spcAft>
              <a:buClr>
                <a:srgbClr val="9E3611"/>
              </a:buClr>
              <a:buSzPts val="1530"/>
              <a:buFont typeface="Noto Sans Symbols"/>
              <a:buChar char="▪"/>
              <a:defRPr sz="1800" b="0" i="0" u="none" strike="noStrike" cap="none">
                <a:solidFill>
                  <a:schemeClr val="dk1"/>
                </a:solidFill>
                <a:latin typeface="Rockwell"/>
                <a:ea typeface="Rockwell"/>
                <a:cs typeface="Rockwell"/>
                <a:sym typeface="Rockwell"/>
              </a:defRPr>
            </a:lvl2pPr>
            <a:lvl3pPr marL="1371600" marR="0" lvl="2" indent="-314960" algn="l" rtl="0">
              <a:lnSpc>
                <a:spcPct val="90000"/>
              </a:lnSpc>
              <a:spcBef>
                <a:spcPts val="400"/>
              </a:spcBef>
              <a:spcAft>
                <a:spcPts val="0"/>
              </a:spcAft>
              <a:buClr>
                <a:srgbClr val="9E3611"/>
              </a:buClr>
              <a:buSzPts val="1360"/>
              <a:buFont typeface="Noto Sans Symbols"/>
              <a:buChar char="▪"/>
              <a:defRPr sz="1600" b="0" i="0" u="none" strike="noStrike" cap="none">
                <a:solidFill>
                  <a:schemeClr val="dk1"/>
                </a:solidFill>
                <a:latin typeface="Rockwell"/>
                <a:ea typeface="Rockwell"/>
                <a:cs typeface="Rockwell"/>
                <a:sym typeface="Rockwell"/>
              </a:defRPr>
            </a:lvl3pPr>
            <a:lvl4pPr marL="1828800" marR="0" lvl="3" indent="-314960" algn="l" rtl="0">
              <a:lnSpc>
                <a:spcPct val="90000"/>
              </a:lnSpc>
              <a:spcBef>
                <a:spcPts val="400"/>
              </a:spcBef>
              <a:spcAft>
                <a:spcPts val="0"/>
              </a:spcAft>
              <a:buClr>
                <a:srgbClr val="9E3611"/>
              </a:buClr>
              <a:buSzPts val="1360"/>
              <a:buFont typeface="Noto Sans Symbols"/>
              <a:buChar char="▪"/>
              <a:defRPr sz="1600" b="0" i="0" u="none" strike="noStrike" cap="none">
                <a:solidFill>
                  <a:schemeClr val="dk1"/>
                </a:solidFill>
                <a:latin typeface="Rockwell"/>
                <a:ea typeface="Rockwell"/>
                <a:cs typeface="Rockwell"/>
                <a:sym typeface="Rockwell"/>
              </a:defRPr>
            </a:lvl4pPr>
            <a:lvl5pPr marL="2286000" marR="0" lvl="4" indent="-314960" algn="l" rtl="0">
              <a:lnSpc>
                <a:spcPct val="90000"/>
              </a:lnSpc>
              <a:spcBef>
                <a:spcPts val="400"/>
              </a:spcBef>
              <a:spcAft>
                <a:spcPts val="0"/>
              </a:spcAft>
              <a:buClr>
                <a:srgbClr val="9E3611"/>
              </a:buClr>
              <a:buSzPts val="1360"/>
              <a:buFont typeface="Noto Sans Symbols"/>
              <a:buChar char="▪"/>
              <a:defRPr sz="1600" b="0" i="0" u="none" strike="noStrike" cap="none">
                <a:solidFill>
                  <a:schemeClr val="dk1"/>
                </a:solidFill>
                <a:latin typeface="Rockwell"/>
                <a:ea typeface="Rockwell"/>
                <a:cs typeface="Rockwell"/>
                <a:sym typeface="Rockwell"/>
              </a:defRPr>
            </a:lvl5pPr>
            <a:lvl6pPr marL="2743200" marR="0" lvl="5" indent="-314960" algn="l" rtl="0">
              <a:lnSpc>
                <a:spcPct val="90000"/>
              </a:lnSpc>
              <a:spcBef>
                <a:spcPts val="400"/>
              </a:spcBef>
              <a:spcAft>
                <a:spcPts val="0"/>
              </a:spcAft>
              <a:buClr>
                <a:srgbClr val="9E3611"/>
              </a:buClr>
              <a:buSzPts val="1360"/>
              <a:buFont typeface="Noto Sans Symbols"/>
              <a:buChar char="▪"/>
              <a:defRPr sz="1600" b="0" i="0" u="none" strike="noStrike" cap="none">
                <a:solidFill>
                  <a:schemeClr val="dk1"/>
                </a:solidFill>
                <a:latin typeface="Rockwell"/>
                <a:ea typeface="Rockwell"/>
                <a:cs typeface="Rockwell"/>
                <a:sym typeface="Rockwell"/>
              </a:defRPr>
            </a:lvl6pPr>
            <a:lvl7pPr marL="3200400" marR="0" lvl="6" indent="-314960" algn="l" rtl="0">
              <a:lnSpc>
                <a:spcPct val="90000"/>
              </a:lnSpc>
              <a:spcBef>
                <a:spcPts val="400"/>
              </a:spcBef>
              <a:spcAft>
                <a:spcPts val="0"/>
              </a:spcAft>
              <a:buClr>
                <a:srgbClr val="9E3611"/>
              </a:buClr>
              <a:buSzPts val="1360"/>
              <a:buFont typeface="Noto Sans Symbols"/>
              <a:buChar char="▪"/>
              <a:defRPr sz="1600" b="0" i="0" u="none" strike="noStrike" cap="none">
                <a:solidFill>
                  <a:schemeClr val="dk1"/>
                </a:solidFill>
                <a:latin typeface="Rockwell"/>
                <a:ea typeface="Rockwell"/>
                <a:cs typeface="Rockwell"/>
                <a:sym typeface="Rockwell"/>
              </a:defRPr>
            </a:lvl7pPr>
            <a:lvl8pPr marL="3657600" marR="0" lvl="7" indent="-314959" algn="l" rtl="0">
              <a:lnSpc>
                <a:spcPct val="90000"/>
              </a:lnSpc>
              <a:spcBef>
                <a:spcPts val="400"/>
              </a:spcBef>
              <a:spcAft>
                <a:spcPts val="0"/>
              </a:spcAft>
              <a:buClr>
                <a:srgbClr val="9E3611"/>
              </a:buClr>
              <a:buSzPts val="1360"/>
              <a:buFont typeface="Noto Sans Symbols"/>
              <a:buChar char="▪"/>
              <a:defRPr sz="1600" b="0" i="0" u="none" strike="noStrike" cap="none">
                <a:solidFill>
                  <a:schemeClr val="dk1"/>
                </a:solidFill>
                <a:latin typeface="Rockwell"/>
                <a:ea typeface="Rockwell"/>
                <a:cs typeface="Rockwell"/>
                <a:sym typeface="Rockwell"/>
              </a:defRPr>
            </a:lvl8pPr>
            <a:lvl9pPr marL="4114800" marR="0" lvl="8" indent="-314959" algn="l" rtl="0">
              <a:lnSpc>
                <a:spcPct val="90000"/>
              </a:lnSpc>
              <a:spcBef>
                <a:spcPts val="400"/>
              </a:spcBef>
              <a:spcAft>
                <a:spcPts val="200"/>
              </a:spcAft>
              <a:buClr>
                <a:srgbClr val="9E3611"/>
              </a:buClr>
              <a:buSzPts val="1360"/>
              <a:buFont typeface="Noto Sans Symbols"/>
              <a:buChar char="▪"/>
              <a:defRPr sz="1600" b="0" i="0" u="none" strike="noStrike" cap="none">
                <a:solidFill>
                  <a:schemeClr val="dk1"/>
                </a:solidFill>
                <a:latin typeface="Rockwell"/>
                <a:ea typeface="Rockwell"/>
                <a:cs typeface="Rockwell"/>
                <a:sym typeface="Rockwell"/>
              </a:defRPr>
            </a:lvl9pPr>
          </a:lstStyle>
          <a:p>
            <a:endParaRPr/>
          </a:p>
        </p:txBody>
      </p:sp>
      <p:sp>
        <p:nvSpPr>
          <p:cNvPr id="68" name="Shape 68"/>
          <p:cNvSpPr txBox="1">
            <a:spLocks noGrp="1"/>
          </p:cNvSpPr>
          <p:nvPr>
            <p:ph type="dt" idx="10"/>
          </p:nvPr>
        </p:nvSpPr>
        <p:spPr>
          <a:xfrm>
            <a:off x="7964424" y="6272784"/>
            <a:ext cx="3273552" cy="365125"/>
          </a:xfrm>
          <a:prstGeom prst="rect">
            <a:avLst/>
          </a:prstGeom>
          <a:noFill/>
          <a:ln>
            <a:noFill/>
          </a:ln>
        </p:spPr>
        <p:txBody>
          <a:bodyPr spcFirstLastPara="1" wrap="square" lIns="91425" tIns="91425" rIns="91425" bIns="91425" anchor="ctr" anchorCtr="0"/>
          <a:lstStyle>
            <a:lvl1pPr marR="0" lvl="0" algn="r" rtl="0">
              <a:spcBef>
                <a:spcPts val="0"/>
              </a:spcBef>
              <a:spcAft>
                <a:spcPts val="0"/>
              </a:spcAft>
              <a:buSzPts val="1400"/>
              <a:buNone/>
              <a:defRPr sz="1100">
                <a:solidFill>
                  <a:schemeClr val="dk2"/>
                </a:solidFill>
                <a:latin typeface="Rockwell"/>
                <a:ea typeface="Rockwell"/>
                <a:cs typeface="Rockwell"/>
                <a:sym typeface="Rockwell"/>
              </a:defRPr>
            </a:lvl1pPr>
            <a:lvl2pPr marR="0" lvl="1" algn="l" rtl="0">
              <a:spcBef>
                <a:spcPts val="0"/>
              </a:spcBef>
              <a:spcAft>
                <a:spcPts val="0"/>
              </a:spcAft>
              <a:buSzPts val="1400"/>
              <a:buNone/>
              <a:defRPr sz="1800" b="0" i="0" u="none" strike="noStrike" cap="none">
                <a:solidFill>
                  <a:schemeClr val="dk1"/>
                </a:solidFill>
                <a:latin typeface="Rockwell"/>
                <a:ea typeface="Rockwell"/>
                <a:cs typeface="Rockwell"/>
                <a:sym typeface="Rockwell"/>
              </a:defRPr>
            </a:lvl2pPr>
            <a:lvl3pPr marR="0" lvl="2" algn="l" rtl="0">
              <a:spcBef>
                <a:spcPts val="0"/>
              </a:spcBef>
              <a:spcAft>
                <a:spcPts val="0"/>
              </a:spcAft>
              <a:buSzPts val="1400"/>
              <a:buNone/>
              <a:defRPr sz="1800" b="0" i="0" u="none" strike="noStrike" cap="none">
                <a:solidFill>
                  <a:schemeClr val="dk1"/>
                </a:solidFill>
                <a:latin typeface="Rockwell"/>
                <a:ea typeface="Rockwell"/>
                <a:cs typeface="Rockwell"/>
                <a:sym typeface="Rockwell"/>
              </a:defRPr>
            </a:lvl3pPr>
            <a:lvl4pPr marR="0" lvl="3" algn="l" rtl="0">
              <a:spcBef>
                <a:spcPts val="0"/>
              </a:spcBef>
              <a:spcAft>
                <a:spcPts val="0"/>
              </a:spcAft>
              <a:buSzPts val="1400"/>
              <a:buNone/>
              <a:defRPr sz="1800" b="0" i="0" u="none" strike="noStrike" cap="none">
                <a:solidFill>
                  <a:schemeClr val="dk1"/>
                </a:solidFill>
                <a:latin typeface="Rockwell"/>
                <a:ea typeface="Rockwell"/>
                <a:cs typeface="Rockwell"/>
                <a:sym typeface="Rockwell"/>
              </a:defRPr>
            </a:lvl4pPr>
            <a:lvl5pPr marR="0" lvl="4" algn="l" rtl="0">
              <a:spcBef>
                <a:spcPts val="0"/>
              </a:spcBef>
              <a:spcAft>
                <a:spcPts val="0"/>
              </a:spcAft>
              <a:buSzPts val="1400"/>
              <a:buNone/>
              <a:defRPr sz="1800" b="0" i="0" u="none" strike="noStrike" cap="none">
                <a:solidFill>
                  <a:schemeClr val="dk1"/>
                </a:solidFill>
                <a:latin typeface="Rockwell"/>
                <a:ea typeface="Rockwell"/>
                <a:cs typeface="Rockwell"/>
                <a:sym typeface="Rockwell"/>
              </a:defRPr>
            </a:lvl5pPr>
            <a:lvl6pPr marR="0" lvl="5" algn="l" rtl="0">
              <a:spcBef>
                <a:spcPts val="0"/>
              </a:spcBef>
              <a:spcAft>
                <a:spcPts val="0"/>
              </a:spcAft>
              <a:buSzPts val="1400"/>
              <a:buNone/>
              <a:defRPr sz="1800" b="0" i="0" u="none" strike="noStrike" cap="none">
                <a:solidFill>
                  <a:schemeClr val="dk1"/>
                </a:solidFill>
                <a:latin typeface="Rockwell"/>
                <a:ea typeface="Rockwell"/>
                <a:cs typeface="Rockwell"/>
                <a:sym typeface="Rockwell"/>
              </a:defRPr>
            </a:lvl6pPr>
            <a:lvl7pPr marR="0" lvl="6" algn="l" rtl="0">
              <a:spcBef>
                <a:spcPts val="0"/>
              </a:spcBef>
              <a:spcAft>
                <a:spcPts val="0"/>
              </a:spcAft>
              <a:buSzPts val="1400"/>
              <a:buNone/>
              <a:defRPr sz="1800" b="0" i="0" u="none" strike="noStrike" cap="none">
                <a:solidFill>
                  <a:schemeClr val="dk1"/>
                </a:solidFill>
                <a:latin typeface="Rockwell"/>
                <a:ea typeface="Rockwell"/>
                <a:cs typeface="Rockwell"/>
                <a:sym typeface="Rockwell"/>
              </a:defRPr>
            </a:lvl7pPr>
            <a:lvl8pPr marR="0" lvl="7" algn="l" rtl="0">
              <a:spcBef>
                <a:spcPts val="0"/>
              </a:spcBef>
              <a:spcAft>
                <a:spcPts val="0"/>
              </a:spcAft>
              <a:buSzPts val="1400"/>
              <a:buNone/>
              <a:defRPr sz="1800" b="0" i="0" u="none" strike="noStrike" cap="none">
                <a:solidFill>
                  <a:schemeClr val="dk1"/>
                </a:solidFill>
                <a:latin typeface="Rockwell"/>
                <a:ea typeface="Rockwell"/>
                <a:cs typeface="Rockwell"/>
                <a:sym typeface="Rockwell"/>
              </a:defRPr>
            </a:lvl8pPr>
            <a:lvl9pPr marR="0" lvl="8" algn="l" rtl="0">
              <a:spcBef>
                <a:spcPts val="0"/>
              </a:spcBef>
              <a:spcAft>
                <a:spcPts val="0"/>
              </a:spcAft>
              <a:buSzPts val="1400"/>
              <a:buNone/>
              <a:defRPr sz="1800" b="0" i="0" u="none" strike="noStrike" cap="none">
                <a:solidFill>
                  <a:schemeClr val="dk1"/>
                </a:solidFill>
                <a:latin typeface="Rockwell"/>
                <a:ea typeface="Rockwell"/>
                <a:cs typeface="Rockwell"/>
                <a:sym typeface="Rockwell"/>
              </a:defRPr>
            </a:lvl9pPr>
          </a:lstStyle>
          <a:p>
            <a:endParaRPr/>
          </a:p>
        </p:txBody>
      </p:sp>
      <p:sp>
        <p:nvSpPr>
          <p:cNvPr id="69" name="Shape 69"/>
          <p:cNvSpPr txBox="1">
            <a:spLocks noGrp="1"/>
          </p:cNvSpPr>
          <p:nvPr>
            <p:ph type="ftr" idx="11"/>
          </p:nvPr>
        </p:nvSpPr>
        <p:spPr>
          <a:xfrm>
            <a:off x="1088136" y="6272784"/>
            <a:ext cx="6327648" cy="365125"/>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1100">
                <a:solidFill>
                  <a:schemeClr val="dk2"/>
                </a:solidFill>
                <a:latin typeface="Rockwell"/>
                <a:ea typeface="Rockwell"/>
                <a:cs typeface="Rockwell"/>
                <a:sym typeface="Rockwell"/>
              </a:defRPr>
            </a:lvl1pPr>
            <a:lvl2pPr marR="0" lvl="1" algn="l" rtl="0">
              <a:spcBef>
                <a:spcPts val="0"/>
              </a:spcBef>
              <a:spcAft>
                <a:spcPts val="0"/>
              </a:spcAft>
              <a:buSzPts val="1400"/>
              <a:buNone/>
              <a:defRPr sz="1800" b="0" i="0" u="none" strike="noStrike" cap="none">
                <a:solidFill>
                  <a:schemeClr val="dk1"/>
                </a:solidFill>
                <a:latin typeface="Rockwell"/>
                <a:ea typeface="Rockwell"/>
                <a:cs typeface="Rockwell"/>
                <a:sym typeface="Rockwell"/>
              </a:defRPr>
            </a:lvl2pPr>
            <a:lvl3pPr marR="0" lvl="2" algn="l" rtl="0">
              <a:spcBef>
                <a:spcPts val="0"/>
              </a:spcBef>
              <a:spcAft>
                <a:spcPts val="0"/>
              </a:spcAft>
              <a:buSzPts val="1400"/>
              <a:buNone/>
              <a:defRPr sz="1800" b="0" i="0" u="none" strike="noStrike" cap="none">
                <a:solidFill>
                  <a:schemeClr val="dk1"/>
                </a:solidFill>
                <a:latin typeface="Rockwell"/>
                <a:ea typeface="Rockwell"/>
                <a:cs typeface="Rockwell"/>
                <a:sym typeface="Rockwell"/>
              </a:defRPr>
            </a:lvl3pPr>
            <a:lvl4pPr marR="0" lvl="3" algn="l" rtl="0">
              <a:spcBef>
                <a:spcPts val="0"/>
              </a:spcBef>
              <a:spcAft>
                <a:spcPts val="0"/>
              </a:spcAft>
              <a:buSzPts val="1400"/>
              <a:buNone/>
              <a:defRPr sz="1800" b="0" i="0" u="none" strike="noStrike" cap="none">
                <a:solidFill>
                  <a:schemeClr val="dk1"/>
                </a:solidFill>
                <a:latin typeface="Rockwell"/>
                <a:ea typeface="Rockwell"/>
                <a:cs typeface="Rockwell"/>
                <a:sym typeface="Rockwell"/>
              </a:defRPr>
            </a:lvl4pPr>
            <a:lvl5pPr marR="0" lvl="4" algn="l" rtl="0">
              <a:spcBef>
                <a:spcPts val="0"/>
              </a:spcBef>
              <a:spcAft>
                <a:spcPts val="0"/>
              </a:spcAft>
              <a:buSzPts val="1400"/>
              <a:buNone/>
              <a:defRPr sz="1800" b="0" i="0" u="none" strike="noStrike" cap="none">
                <a:solidFill>
                  <a:schemeClr val="dk1"/>
                </a:solidFill>
                <a:latin typeface="Rockwell"/>
                <a:ea typeface="Rockwell"/>
                <a:cs typeface="Rockwell"/>
                <a:sym typeface="Rockwell"/>
              </a:defRPr>
            </a:lvl5pPr>
            <a:lvl6pPr marR="0" lvl="5" algn="l" rtl="0">
              <a:spcBef>
                <a:spcPts val="0"/>
              </a:spcBef>
              <a:spcAft>
                <a:spcPts val="0"/>
              </a:spcAft>
              <a:buSzPts val="1400"/>
              <a:buNone/>
              <a:defRPr sz="1800" b="0" i="0" u="none" strike="noStrike" cap="none">
                <a:solidFill>
                  <a:schemeClr val="dk1"/>
                </a:solidFill>
                <a:latin typeface="Rockwell"/>
                <a:ea typeface="Rockwell"/>
                <a:cs typeface="Rockwell"/>
                <a:sym typeface="Rockwell"/>
              </a:defRPr>
            </a:lvl6pPr>
            <a:lvl7pPr marR="0" lvl="6" algn="l" rtl="0">
              <a:spcBef>
                <a:spcPts val="0"/>
              </a:spcBef>
              <a:spcAft>
                <a:spcPts val="0"/>
              </a:spcAft>
              <a:buSzPts val="1400"/>
              <a:buNone/>
              <a:defRPr sz="1800" b="0" i="0" u="none" strike="noStrike" cap="none">
                <a:solidFill>
                  <a:schemeClr val="dk1"/>
                </a:solidFill>
                <a:latin typeface="Rockwell"/>
                <a:ea typeface="Rockwell"/>
                <a:cs typeface="Rockwell"/>
                <a:sym typeface="Rockwell"/>
              </a:defRPr>
            </a:lvl7pPr>
            <a:lvl8pPr marR="0" lvl="7" algn="l" rtl="0">
              <a:spcBef>
                <a:spcPts val="0"/>
              </a:spcBef>
              <a:spcAft>
                <a:spcPts val="0"/>
              </a:spcAft>
              <a:buSzPts val="1400"/>
              <a:buNone/>
              <a:defRPr sz="1800" b="0" i="0" u="none" strike="noStrike" cap="none">
                <a:solidFill>
                  <a:schemeClr val="dk1"/>
                </a:solidFill>
                <a:latin typeface="Rockwell"/>
                <a:ea typeface="Rockwell"/>
                <a:cs typeface="Rockwell"/>
                <a:sym typeface="Rockwell"/>
              </a:defRPr>
            </a:lvl8pPr>
            <a:lvl9pPr marR="0" lvl="8" algn="l" rtl="0">
              <a:spcBef>
                <a:spcPts val="0"/>
              </a:spcBef>
              <a:spcAft>
                <a:spcPts val="0"/>
              </a:spcAft>
              <a:buSzPts val="1400"/>
              <a:buNone/>
              <a:defRPr sz="1800" b="0" i="0" u="none" strike="noStrike" cap="none">
                <a:solidFill>
                  <a:schemeClr val="dk1"/>
                </a:solidFill>
                <a:latin typeface="Rockwell"/>
                <a:ea typeface="Rockwell"/>
                <a:cs typeface="Rockwell"/>
                <a:sym typeface="Rockwell"/>
              </a:defRPr>
            </a:lvl9pPr>
          </a:lstStyle>
          <a:p>
            <a:endParaRPr/>
          </a:p>
        </p:txBody>
      </p:sp>
      <p:sp>
        <p:nvSpPr>
          <p:cNvPr id="70" name="Shape 70"/>
          <p:cNvSpPr txBox="1">
            <a:spLocks noGrp="1"/>
          </p:cNvSpPr>
          <p:nvPr>
            <p:ph type="sldNum" idx="12"/>
          </p:nvPr>
        </p:nvSpPr>
        <p:spPr>
          <a:xfrm>
            <a:off x="11311128" y="6272784"/>
            <a:ext cx="640080" cy="365125"/>
          </a:xfrm>
          <a:prstGeom prst="rect">
            <a:avLst/>
          </a:prstGeom>
          <a:noFill/>
          <a:ln>
            <a:noFill/>
          </a:ln>
        </p:spPr>
        <p:txBody>
          <a:bodyPr spcFirstLastPara="1" wrap="square" lIns="91425" tIns="45700" rIns="91425" bIns="45700" anchor="ctr" anchorCtr="0">
            <a:noAutofit/>
          </a:bodyPr>
          <a:lstStyle>
            <a:lvl1pPr marL="0" marR="0" lvl="0" indent="0" algn="ctr" rtl="0">
              <a:spcBef>
                <a:spcPts val="0"/>
              </a:spcBef>
              <a:buNone/>
              <a:defRPr sz="1400" b="1">
                <a:solidFill>
                  <a:srgbClr val="FFFFFF"/>
                </a:solidFill>
                <a:latin typeface="Rokkitt"/>
                <a:ea typeface="Rokkitt"/>
                <a:cs typeface="Rokkitt"/>
                <a:sym typeface="Rokkitt"/>
              </a:defRPr>
            </a:lvl1pPr>
            <a:lvl2pPr marL="0" marR="0" lvl="1" indent="0" algn="ctr" rtl="0">
              <a:spcBef>
                <a:spcPts val="0"/>
              </a:spcBef>
              <a:buNone/>
              <a:defRPr sz="1400" b="1">
                <a:solidFill>
                  <a:srgbClr val="FFFFFF"/>
                </a:solidFill>
                <a:latin typeface="Rokkitt"/>
                <a:ea typeface="Rokkitt"/>
                <a:cs typeface="Rokkitt"/>
                <a:sym typeface="Rokkitt"/>
              </a:defRPr>
            </a:lvl2pPr>
            <a:lvl3pPr marL="0" marR="0" lvl="2" indent="0" algn="ctr" rtl="0">
              <a:spcBef>
                <a:spcPts val="0"/>
              </a:spcBef>
              <a:buNone/>
              <a:defRPr sz="1400" b="1">
                <a:solidFill>
                  <a:srgbClr val="FFFFFF"/>
                </a:solidFill>
                <a:latin typeface="Rokkitt"/>
                <a:ea typeface="Rokkitt"/>
                <a:cs typeface="Rokkitt"/>
                <a:sym typeface="Rokkitt"/>
              </a:defRPr>
            </a:lvl3pPr>
            <a:lvl4pPr marL="0" marR="0" lvl="3" indent="0" algn="ctr" rtl="0">
              <a:spcBef>
                <a:spcPts val="0"/>
              </a:spcBef>
              <a:buNone/>
              <a:defRPr sz="1400" b="1">
                <a:solidFill>
                  <a:srgbClr val="FFFFFF"/>
                </a:solidFill>
                <a:latin typeface="Rokkitt"/>
                <a:ea typeface="Rokkitt"/>
                <a:cs typeface="Rokkitt"/>
                <a:sym typeface="Rokkitt"/>
              </a:defRPr>
            </a:lvl4pPr>
            <a:lvl5pPr marL="0" marR="0" lvl="4" indent="0" algn="ctr" rtl="0">
              <a:spcBef>
                <a:spcPts val="0"/>
              </a:spcBef>
              <a:buNone/>
              <a:defRPr sz="1400" b="1">
                <a:solidFill>
                  <a:srgbClr val="FFFFFF"/>
                </a:solidFill>
                <a:latin typeface="Rokkitt"/>
                <a:ea typeface="Rokkitt"/>
                <a:cs typeface="Rokkitt"/>
                <a:sym typeface="Rokkitt"/>
              </a:defRPr>
            </a:lvl5pPr>
            <a:lvl6pPr marL="0" marR="0" lvl="5" indent="0" algn="ctr" rtl="0">
              <a:spcBef>
                <a:spcPts val="0"/>
              </a:spcBef>
              <a:buNone/>
              <a:defRPr sz="1400" b="1">
                <a:solidFill>
                  <a:srgbClr val="FFFFFF"/>
                </a:solidFill>
                <a:latin typeface="Rokkitt"/>
                <a:ea typeface="Rokkitt"/>
                <a:cs typeface="Rokkitt"/>
                <a:sym typeface="Rokkitt"/>
              </a:defRPr>
            </a:lvl6pPr>
            <a:lvl7pPr marL="0" marR="0" lvl="6" indent="0" algn="ctr" rtl="0">
              <a:spcBef>
                <a:spcPts val="0"/>
              </a:spcBef>
              <a:buNone/>
              <a:defRPr sz="1400" b="1">
                <a:solidFill>
                  <a:srgbClr val="FFFFFF"/>
                </a:solidFill>
                <a:latin typeface="Rokkitt"/>
                <a:ea typeface="Rokkitt"/>
                <a:cs typeface="Rokkitt"/>
                <a:sym typeface="Rokkitt"/>
              </a:defRPr>
            </a:lvl7pPr>
            <a:lvl8pPr marL="0" marR="0" lvl="7" indent="0" algn="ctr" rtl="0">
              <a:spcBef>
                <a:spcPts val="0"/>
              </a:spcBef>
              <a:buNone/>
              <a:defRPr sz="1400" b="1">
                <a:solidFill>
                  <a:srgbClr val="FFFFFF"/>
                </a:solidFill>
                <a:latin typeface="Rokkitt"/>
                <a:ea typeface="Rokkitt"/>
                <a:cs typeface="Rokkitt"/>
                <a:sym typeface="Rokkitt"/>
              </a:defRPr>
            </a:lvl8pPr>
            <a:lvl9pPr marL="0" marR="0" lvl="8" indent="0" algn="ctr" rtl="0">
              <a:spcBef>
                <a:spcPts val="0"/>
              </a:spcBef>
              <a:buNone/>
              <a:defRPr sz="1400" b="1">
                <a:solidFill>
                  <a:srgbClr val="FFFFFF"/>
                </a:solidFill>
                <a:latin typeface="Rokkitt"/>
                <a:ea typeface="Rokkitt"/>
                <a:cs typeface="Rokkitt"/>
                <a:sym typeface="Rokkitt"/>
              </a:defRPr>
            </a:lvl9pPr>
          </a:lstStyle>
          <a:p>
            <a:pPr marL="0" lvl="0" indent="0">
              <a:spcBef>
                <a:spcPts val="0"/>
              </a:spcBef>
              <a:spcAft>
                <a:spcPts val="0"/>
              </a:spcAft>
              <a:buNone/>
            </a:pPr>
            <a:fld id="{00000000-1234-1234-1234-123412341234}" type="slidenum">
              <a:rPr lang="en-US"/>
              <a:pPr marL="0" lvl="0" indent="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matchingName="Content with Caption" type="objTx">
  <p:cSld name="OBJECT_WITH_CAPTION_TEXT">
    <p:spTree>
      <p:nvGrpSpPr>
        <p:cNvPr id="1" name="Shape 71"/>
        <p:cNvGrpSpPr/>
        <p:nvPr/>
      </p:nvGrpSpPr>
      <p:grpSpPr>
        <a:xfrm>
          <a:off x="0" y="0"/>
          <a:ext cx="0" cy="0"/>
          <a:chOff x="0" y="0"/>
          <a:chExt cx="0" cy="0"/>
        </a:xfrm>
      </p:grpSpPr>
      <p:sp>
        <p:nvSpPr>
          <p:cNvPr id="72" name="Shape 72"/>
          <p:cNvSpPr/>
          <p:nvPr/>
        </p:nvSpPr>
        <p:spPr>
          <a:xfrm>
            <a:off x="8303740" y="0"/>
            <a:ext cx="3888259" cy="6857999"/>
          </a:xfrm>
          <a:prstGeom prst="rect">
            <a:avLst/>
          </a:prstGeom>
          <a:blipFill rotWithShape="1">
            <a:blip r:embed="rId2">
              <a:alphaModFix amt="60000"/>
            </a:blip>
            <a:tile tx="0" ty="-704850" sx="92000" sy="89000" flip="xy" algn="ctr"/>
          </a:blip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3" name="Shape 73"/>
          <p:cNvSpPr txBox="1">
            <a:spLocks noGrp="1"/>
          </p:cNvSpPr>
          <p:nvPr>
            <p:ph type="title"/>
          </p:nvPr>
        </p:nvSpPr>
        <p:spPr>
          <a:xfrm>
            <a:off x="8549640" y="685800"/>
            <a:ext cx="3200400" cy="1737360"/>
          </a:xfrm>
          <a:prstGeom prst="rect">
            <a:avLst/>
          </a:prstGeom>
          <a:noFill/>
          <a:ln>
            <a:noFill/>
          </a:ln>
        </p:spPr>
        <p:txBody>
          <a:bodyPr spcFirstLastPara="1" wrap="square" lIns="91425" tIns="91425" rIns="91425" bIns="91425" anchor="b" anchorCtr="0"/>
          <a:lstStyle>
            <a:lvl1pPr marR="0" lvl="0" algn="l" rtl="0">
              <a:lnSpc>
                <a:spcPct val="90000"/>
              </a:lnSpc>
              <a:spcBef>
                <a:spcPts val="0"/>
              </a:spcBef>
              <a:spcAft>
                <a:spcPts val="0"/>
              </a:spcAft>
              <a:buSzPts val="3200"/>
              <a:buFont typeface="Rokkitt"/>
              <a:buNone/>
              <a:defRPr sz="3200" b="1" i="0" u="none" strike="noStrike" cap="none">
                <a:latin typeface="Rokkitt"/>
                <a:ea typeface="Rokkitt"/>
                <a:cs typeface="Rokkitt"/>
                <a:sym typeface="Rokkit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4" name="Shape 74"/>
          <p:cNvSpPr txBox="1">
            <a:spLocks noGrp="1"/>
          </p:cNvSpPr>
          <p:nvPr>
            <p:ph type="body" idx="1"/>
          </p:nvPr>
        </p:nvSpPr>
        <p:spPr>
          <a:xfrm>
            <a:off x="838200" y="685800"/>
            <a:ext cx="6711696" cy="5020056"/>
          </a:xfrm>
          <a:prstGeom prst="rect">
            <a:avLst/>
          </a:prstGeom>
          <a:noFill/>
          <a:ln>
            <a:noFill/>
          </a:ln>
        </p:spPr>
        <p:txBody>
          <a:bodyPr spcFirstLastPara="1" wrap="square" lIns="91425" tIns="91425" rIns="91425" bIns="91425" anchor="t" anchorCtr="0"/>
          <a:lstStyle>
            <a:lvl1pPr marL="457200" marR="0" lvl="0" indent="-336550" algn="l" rtl="0">
              <a:lnSpc>
                <a:spcPct val="90000"/>
              </a:lnSpc>
              <a:spcBef>
                <a:spcPts val="1200"/>
              </a:spcBef>
              <a:spcAft>
                <a:spcPts val="0"/>
              </a:spcAft>
              <a:buClr>
                <a:srgbClr val="9E3611"/>
              </a:buClr>
              <a:buSzPts val="1700"/>
              <a:buFont typeface="Noto Sans Symbols"/>
              <a:buChar char="▪"/>
              <a:defRPr sz="2000" b="0" i="0" u="none" strike="noStrike" cap="none">
                <a:solidFill>
                  <a:schemeClr val="dk1"/>
                </a:solidFill>
                <a:latin typeface="Rockwell"/>
                <a:ea typeface="Rockwell"/>
                <a:cs typeface="Rockwell"/>
                <a:sym typeface="Rockwell"/>
              </a:defRPr>
            </a:lvl1pPr>
            <a:lvl2pPr marL="914400" marR="0" lvl="1" indent="-325755" algn="l" rtl="0">
              <a:lnSpc>
                <a:spcPct val="90000"/>
              </a:lnSpc>
              <a:spcBef>
                <a:spcPts val="400"/>
              </a:spcBef>
              <a:spcAft>
                <a:spcPts val="0"/>
              </a:spcAft>
              <a:buClr>
                <a:srgbClr val="9E3611"/>
              </a:buClr>
              <a:buSzPts val="1530"/>
              <a:buFont typeface="Noto Sans Symbols"/>
              <a:buChar char="▪"/>
              <a:defRPr sz="1800" b="0" i="0" u="none" strike="noStrike" cap="none">
                <a:solidFill>
                  <a:schemeClr val="dk1"/>
                </a:solidFill>
                <a:latin typeface="Rockwell"/>
                <a:ea typeface="Rockwell"/>
                <a:cs typeface="Rockwell"/>
                <a:sym typeface="Rockwell"/>
              </a:defRPr>
            </a:lvl2pPr>
            <a:lvl3pPr marL="1371600" marR="0" lvl="2" indent="-314960" algn="l" rtl="0">
              <a:lnSpc>
                <a:spcPct val="90000"/>
              </a:lnSpc>
              <a:spcBef>
                <a:spcPts val="400"/>
              </a:spcBef>
              <a:spcAft>
                <a:spcPts val="0"/>
              </a:spcAft>
              <a:buClr>
                <a:srgbClr val="9E3611"/>
              </a:buClr>
              <a:buSzPts val="1360"/>
              <a:buFont typeface="Noto Sans Symbols"/>
              <a:buChar char="▪"/>
              <a:defRPr sz="1600" b="0" i="0" u="none" strike="noStrike" cap="none">
                <a:solidFill>
                  <a:schemeClr val="dk1"/>
                </a:solidFill>
                <a:latin typeface="Rockwell"/>
                <a:ea typeface="Rockwell"/>
                <a:cs typeface="Rockwell"/>
                <a:sym typeface="Rockwell"/>
              </a:defRPr>
            </a:lvl3pPr>
            <a:lvl4pPr marL="1828800" marR="0" lvl="3" indent="-314960" algn="l" rtl="0">
              <a:lnSpc>
                <a:spcPct val="90000"/>
              </a:lnSpc>
              <a:spcBef>
                <a:spcPts val="400"/>
              </a:spcBef>
              <a:spcAft>
                <a:spcPts val="0"/>
              </a:spcAft>
              <a:buClr>
                <a:srgbClr val="9E3611"/>
              </a:buClr>
              <a:buSzPts val="1360"/>
              <a:buFont typeface="Noto Sans Symbols"/>
              <a:buChar char="▪"/>
              <a:defRPr sz="1600" b="0" i="0" u="none" strike="noStrike" cap="none">
                <a:solidFill>
                  <a:schemeClr val="dk1"/>
                </a:solidFill>
                <a:latin typeface="Rockwell"/>
                <a:ea typeface="Rockwell"/>
                <a:cs typeface="Rockwell"/>
                <a:sym typeface="Rockwell"/>
              </a:defRPr>
            </a:lvl4pPr>
            <a:lvl5pPr marL="2286000" marR="0" lvl="4" indent="-314960" algn="l" rtl="0">
              <a:lnSpc>
                <a:spcPct val="90000"/>
              </a:lnSpc>
              <a:spcBef>
                <a:spcPts val="400"/>
              </a:spcBef>
              <a:spcAft>
                <a:spcPts val="0"/>
              </a:spcAft>
              <a:buClr>
                <a:srgbClr val="9E3611"/>
              </a:buClr>
              <a:buSzPts val="1360"/>
              <a:buFont typeface="Noto Sans Symbols"/>
              <a:buChar char="▪"/>
              <a:defRPr sz="1600" b="0" i="0" u="none" strike="noStrike" cap="none">
                <a:solidFill>
                  <a:schemeClr val="dk1"/>
                </a:solidFill>
                <a:latin typeface="Rockwell"/>
                <a:ea typeface="Rockwell"/>
                <a:cs typeface="Rockwell"/>
                <a:sym typeface="Rockwell"/>
              </a:defRPr>
            </a:lvl5pPr>
            <a:lvl6pPr marL="2743200" marR="0" lvl="5" indent="-314960" algn="l" rtl="0">
              <a:lnSpc>
                <a:spcPct val="90000"/>
              </a:lnSpc>
              <a:spcBef>
                <a:spcPts val="400"/>
              </a:spcBef>
              <a:spcAft>
                <a:spcPts val="0"/>
              </a:spcAft>
              <a:buClr>
                <a:srgbClr val="9E3611"/>
              </a:buClr>
              <a:buSzPts val="1360"/>
              <a:buFont typeface="Noto Sans Symbols"/>
              <a:buChar char="▪"/>
              <a:defRPr sz="1600" b="0" i="0" u="none" strike="noStrike" cap="none">
                <a:solidFill>
                  <a:schemeClr val="dk1"/>
                </a:solidFill>
                <a:latin typeface="Rockwell"/>
                <a:ea typeface="Rockwell"/>
                <a:cs typeface="Rockwell"/>
                <a:sym typeface="Rockwell"/>
              </a:defRPr>
            </a:lvl6pPr>
            <a:lvl7pPr marL="3200400" marR="0" lvl="6" indent="-314960" algn="l" rtl="0">
              <a:lnSpc>
                <a:spcPct val="90000"/>
              </a:lnSpc>
              <a:spcBef>
                <a:spcPts val="400"/>
              </a:spcBef>
              <a:spcAft>
                <a:spcPts val="0"/>
              </a:spcAft>
              <a:buClr>
                <a:srgbClr val="9E3611"/>
              </a:buClr>
              <a:buSzPts val="1360"/>
              <a:buFont typeface="Noto Sans Symbols"/>
              <a:buChar char="▪"/>
              <a:defRPr sz="1600" b="0" i="0" u="none" strike="noStrike" cap="none">
                <a:solidFill>
                  <a:schemeClr val="dk1"/>
                </a:solidFill>
                <a:latin typeface="Rockwell"/>
                <a:ea typeface="Rockwell"/>
                <a:cs typeface="Rockwell"/>
                <a:sym typeface="Rockwell"/>
              </a:defRPr>
            </a:lvl7pPr>
            <a:lvl8pPr marL="3657600" marR="0" lvl="7" indent="-314959" algn="l" rtl="0">
              <a:lnSpc>
                <a:spcPct val="90000"/>
              </a:lnSpc>
              <a:spcBef>
                <a:spcPts val="400"/>
              </a:spcBef>
              <a:spcAft>
                <a:spcPts val="0"/>
              </a:spcAft>
              <a:buClr>
                <a:srgbClr val="9E3611"/>
              </a:buClr>
              <a:buSzPts val="1360"/>
              <a:buFont typeface="Noto Sans Symbols"/>
              <a:buChar char="▪"/>
              <a:defRPr sz="1600" b="0" i="0" u="none" strike="noStrike" cap="none">
                <a:solidFill>
                  <a:schemeClr val="dk1"/>
                </a:solidFill>
                <a:latin typeface="Rockwell"/>
                <a:ea typeface="Rockwell"/>
                <a:cs typeface="Rockwell"/>
                <a:sym typeface="Rockwell"/>
              </a:defRPr>
            </a:lvl8pPr>
            <a:lvl9pPr marL="4114800" marR="0" lvl="8" indent="-314959" algn="l" rtl="0">
              <a:lnSpc>
                <a:spcPct val="90000"/>
              </a:lnSpc>
              <a:spcBef>
                <a:spcPts val="400"/>
              </a:spcBef>
              <a:spcAft>
                <a:spcPts val="200"/>
              </a:spcAft>
              <a:buClr>
                <a:srgbClr val="9E3611"/>
              </a:buClr>
              <a:buSzPts val="1360"/>
              <a:buFont typeface="Noto Sans Symbols"/>
              <a:buChar char="▪"/>
              <a:defRPr sz="1600" b="0" i="0" u="none" strike="noStrike" cap="none">
                <a:solidFill>
                  <a:schemeClr val="dk1"/>
                </a:solidFill>
                <a:latin typeface="Rockwell"/>
                <a:ea typeface="Rockwell"/>
                <a:cs typeface="Rockwell"/>
                <a:sym typeface="Rockwell"/>
              </a:defRPr>
            </a:lvl9pPr>
          </a:lstStyle>
          <a:p>
            <a:endParaRPr/>
          </a:p>
        </p:txBody>
      </p:sp>
      <p:sp>
        <p:nvSpPr>
          <p:cNvPr id="75" name="Shape 75"/>
          <p:cNvSpPr txBox="1">
            <a:spLocks noGrp="1"/>
          </p:cNvSpPr>
          <p:nvPr>
            <p:ph type="body" idx="2"/>
          </p:nvPr>
        </p:nvSpPr>
        <p:spPr>
          <a:xfrm>
            <a:off x="8549640" y="2423160"/>
            <a:ext cx="3200400" cy="3291840"/>
          </a:xfrm>
          <a:prstGeom prst="rect">
            <a:avLst/>
          </a:prstGeom>
          <a:noFill/>
          <a:ln>
            <a:noFill/>
          </a:ln>
        </p:spPr>
        <p:txBody>
          <a:bodyPr spcFirstLastPara="1" wrap="square" lIns="91425" tIns="91425" rIns="91425" bIns="91425" anchor="t" anchorCtr="0"/>
          <a:lstStyle>
            <a:lvl1pPr marL="457200" marR="0" lvl="0" indent="-228600" algn="l" rtl="0">
              <a:lnSpc>
                <a:spcPct val="100000"/>
              </a:lnSpc>
              <a:spcBef>
                <a:spcPts val="1000"/>
              </a:spcBef>
              <a:spcAft>
                <a:spcPts val="0"/>
              </a:spcAft>
              <a:buClr>
                <a:srgbClr val="9E3611"/>
              </a:buClr>
              <a:buSzPts val="1190"/>
              <a:buFont typeface="Noto Sans Symbols"/>
              <a:buNone/>
              <a:defRPr sz="1400" b="0" i="0" u="none" strike="noStrike" cap="none">
                <a:solidFill>
                  <a:srgbClr val="9E3611"/>
                </a:solidFill>
                <a:latin typeface="Rockwell"/>
                <a:ea typeface="Rockwell"/>
                <a:cs typeface="Rockwell"/>
                <a:sym typeface="Rockwell"/>
              </a:defRPr>
            </a:lvl1pPr>
            <a:lvl2pPr marL="914400" marR="0" lvl="1" indent="-228600" algn="l" rtl="0">
              <a:lnSpc>
                <a:spcPct val="90000"/>
              </a:lnSpc>
              <a:spcBef>
                <a:spcPts val="400"/>
              </a:spcBef>
              <a:spcAft>
                <a:spcPts val="0"/>
              </a:spcAft>
              <a:buClr>
                <a:srgbClr val="9E3611"/>
              </a:buClr>
              <a:buSzPts val="1020"/>
              <a:buFont typeface="Noto Sans Symbols"/>
              <a:buNone/>
              <a:defRPr sz="1200" b="0" i="0" u="none" strike="noStrike" cap="none">
                <a:solidFill>
                  <a:schemeClr val="dk1"/>
                </a:solidFill>
                <a:latin typeface="Rockwell"/>
                <a:ea typeface="Rockwell"/>
                <a:cs typeface="Rockwell"/>
                <a:sym typeface="Rockwell"/>
              </a:defRPr>
            </a:lvl2pPr>
            <a:lvl3pPr marL="1371600" marR="0" lvl="2" indent="-228600" algn="l" rtl="0">
              <a:lnSpc>
                <a:spcPct val="90000"/>
              </a:lnSpc>
              <a:spcBef>
                <a:spcPts val="400"/>
              </a:spcBef>
              <a:spcAft>
                <a:spcPts val="0"/>
              </a:spcAft>
              <a:buClr>
                <a:srgbClr val="9E3611"/>
              </a:buClr>
              <a:buSzPts val="850"/>
              <a:buFont typeface="Noto Sans Symbols"/>
              <a:buNone/>
              <a:defRPr sz="1000" b="0" i="0" u="none" strike="noStrike" cap="none">
                <a:solidFill>
                  <a:schemeClr val="dk1"/>
                </a:solidFill>
                <a:latin typeface="Rockwell"/>
                <a:ea typeface="Rockwell"/>
                <a:cs typeface="Rockwell"/>
                <a:sym typeface="Rockwell"/>
              </a:defRPr>
            </a:lvl3pPr>
            <a:lvl4pPr marL="1828800" marR="0" lvl="3" indent="-228600" algn="l" rtl="0">
              <a:lnSpc>
                <a:spcPct val="90000"/>
              </a:lnSpc>
              <a:spcBef>
                <a:spcPts val="400"/>
              </a:spcBef>
              <a:spcAft>
                <a:spcPts val="0"/>
              </a:spcAft>
              <a:buClr>
                <a:srgbClr val="9E3611"/>
              </a:buClr>
              <a:buSzPts val="765"/>
              <a:buFont typeface="Noto Sans Symbols"/>
              <a:buNone/>
              <a:defRPr sz="900" b="0" i="0" u="none" strike="noStrike" cap="none">
                <a:solidFill>
                  <a:schemeClr val="dk1"/>
                </a:solidFill>
                <a:latin typeface="Rockwell"/>
                <a:ea typeface="Rockwell"/>
                <a:cs typeface="Rockwell"/>
                <a:sym typeface="Rockwell"/>
              </a:defRPr>
            </a:lvl4pPr>
            <a:lvl5pPr marL="2286000" marR="0" lvl="4" indent="-228600" algn="l" rtl="0">
              <a:lnSpc>
                <a:spcPct val="90000"/>
              </a:lnSpc>
              <a:spcBef>
                <a:spcPts val="400"/>
              </a:spcBef>
              <a:spcAft>
                <a:spcPts val="0"/>
              </a:spcAft>
              <a:buClr>
                <a:srgbClr val="9E3611"/>
              </a:buClr>
              <a:buSzPts val="765"/>
              <a:buFont typeface="Noto Sans Symbols"/>
              <a:buNone/>
              <a:defRPr sz="900" b="0" i="0" u="none" strike="noStrike" cap="none">
                <a:solidFill>
                  <a:schemeClr val="dk1"/>
                </a:solidFill>
                <a:latin typeface="Rockwell"/>
                <a:ea typeface="Rockwell"/>
                <a:cs typeface="Rockwell"/>
                <a:sym typeface="Rockwell"/>
              </a:defRPr>
            </a:lvl5pPr>
            <a:lvl6pPr marL="2743200" marR="0" lvl="5" indent="-228600" algn="l" rtl="0">
              <a:lnSpc>
                <a:spcPct val="90000"/>
              </a:lnSpc>
              <a:spcBef>
                <a:spcPts val="400"/>
              </a:spcBef>
              <a:spcAft>
                <a:spcPts val="0"/>
              </a:spcAft>
              <a:buClr>
                <a:srgbClr val="9E3611"/>
              </a:buClr>
              <a:buSzPts val="765"/>
              <a:buFont typeface="Noto Sans Symbols"/>
              <a:buNone/>
              <a:defRPr sz="900" b="0" i="0" u="none" strike="noStrike" cap="none">
                <a:solidFill>
                  <a:schemeClr val="dk1"/>
                </a:solidFill>
                <a:latin typeface="Rockwell"/>
                <a:ea typeface="Rockwell"/>
                <a:cs typeface="Rockwell"/>
                <a:sym typeface="Rockwell"/>
              </a:defRPr>
            </a:lvl6pPr>
            <a:lvl7pPr marL="3200400" marR="0" lvl="6" indent="-228600" algn="l" rtl="0">
              <a:lnSpc>
                <a:spcPct val="90000"/>
              </a:lnSpc>
              <a:spcBef>
                <a:spcPts val="400"/>
              </a:spcBef>
              <a:spcAft>
                <a:spcPts val="0"/>
              </a:spcAft>
              <a:buClr>
                <a:srgbClr val="9E3611"/>
              </a:buClr>
              <a:buSzPts val="765"/>
              <a:buFont typeface="Noto Sans Symbols"/>
              <a:buNone/>
              <a:defRPr sz="900" b="0" i="0" u="none" strike="noStrike" cap="none">
                <a:solidFill>
                  <a:schemeClr val="dk1"/>
                </a:solidFill>
                <a:latin typeface="Rockwell"/>
                <a:ea typeface="Rockwell"/>
                <a:cs typeface="Rockwell"/>
                <a:sym typeface="Rockwell"/>
              </a:defRPr>
            </a:lvl7pPr>
            <a:lvl8pPr marL="3657600" marR="0" lvl="7" indent="-228600" algn="l" rtl="0">
              <a:lnSpc>
                <a:spcPct val="90000"/>
              </a:lnSpc>
              <a:spcBef>
                <a:spcPts val="400"/>
              </a:spcBef>
              <a:spcAft>
                <a:spcPts val="0"/>
              </a:spcAft>
              <a:buClr>
                <a:srgbClr val="9E3611"/>
              </a:buClr>
              <a:buSzPts val="765"/>
              <a:buFont typeface="Noto Sans Symbols"/>
              <a:buNone/>
              <a:defRPr sz="900" b="0" i="0" u="none" strike="noStrike" cap="none">
                <a:solidFill>
                  <a:schemeClr val="dk1"/>
                </a:solidFill>
                <a:latin typeface="Rockwell"/>
                <a:ea typeface="Rockwell"/>
                <a:cs typeface="Rockwell"/>
                <a:sym typeface="Rockwell"/>
              </a:defRPr>
            </a:lvl8pPr>
            <a:lvl9pPr marL="4114800" marR="0" lvl="8" indent="-228600" algn="l" rtl="0">
              <a:lnSpc>
                <a:spcPct val="90000"/>
              </a:lnSpc>
              <a:spcBef>
                <a:spcPts val="400"/>
              </a:spcBef>
              <a:spcAft>
                <a:spcPts val="200"/>
              </a:spcAft>
              <a:buClr>
                <a:srgbClr val="9E3611"/>
              </a:buClr>
              <a:buSzPts val="765"/>
              <a:buFont typeface="Noto Sans Symbols"/>
              <a:buNone/>
              <a:defRPr sz="900" b="0" i="0" u="none" strike="noStrike" cap="none">
                <a:solidFill>
                  <a:schemeClr val="dk1"/>
                </a:solidFill>
                <a:latin typeface="Rockwell"/>
                <a:ea typeface="Rockwell"/>
                <a:cs typeface="Rockwell"/>
                <a:sym typeface="Rockwell"/>
              </a:defRPr>
            </a:lvl9pPr>
          </a:lstStyle>
          <a:p>
            <a:endParaRPr/>
          </a:p>
        </p:txBody>
      </p:sp>
      <p:sp>
        <p:nvSpPr>
          <p:cNvPr id="76" name="Shape 76"/>
          <p:cNvSpPr txBox="1">
            <a:spLocks noGrp="1"/>
          </p:cNvSpPr>
          <p:nvPr>
            <p:ph type="dt" idx="10"/>
          </p:nvPr>
        </p:nvSpPr>
        <p:spPr>
          <a:xfrm>
            <a:off x="7964424" y="6272784"/>
            <a:ext cx="3273552" cy="365125"/>
          </a:xfrm>
          <a:prstGeom prst="rect">
            <a:avLst/>
          </a:prstGeom>
          <a:noFill/>
          <a:ln>
            <a:noFill/>
          </a:ln>
        </p:spPr>
        <p:txBody>
          <a:bodyPr spcFirstLastPara="1" wrap="square" lIns="91425" tIns="91425" rIns="91425" bIns="91425" anchor="ctr" anchorCtr="0"/>
          <a:lstStyle>
            <a:lvl1pPr marR="0" lvl="0" algn="r" rtl="0">
              <a:spcBef>
                <a:spcPts val="0"/>
              </a:spcBef>
              <a:spcAft>
                <a:spcPts val="0"/>
              </a:spcAft>
              <a:buSzPts val="1400"/>
              <a:buNone/>
              <a:defRPr sz="1100">
                <a:solidFill>
                  <a:schemeClr val="dk2"/>
                </a:solidFill>
                <a:latin typeface="Rockwell"/>
                <a:ea typeface="Rockwell"/>
                <a:cs typeface="Rockwell"/>
                <a:sym typeface="Rockwell"/>
              </a:defRPr>
            </a:lvl1pPr>
            <a:lvl2pPr marR="0" lvl="1" algn="l" rtl="0">
              <a:spcBef>
                <a:spcPts val="0"/>
              </a:spcBef>
              <a:spcAft>
                <a:spcPts val="0"/>
              </a:spcAft>
              <a:buSzPts val="1400"/>
              <a:buNone/>
              <a:defRPr sz="1800" b="0" i="0" u="none" strike="noStrike" cap="none">
                <a:solidFill>
                  <a:schemeClr val="dk1"/>
                </a:solidFill>
                <a:latin typeface="Rockwell"/>
                <a:ea typeface="Rockwell"/>
                <a:cs typeface="Rockwell"/>
                <a:sym typeface="Rockwell"/>
              </a:defRPr>
            </a:lvl2pPr>
            <a:lvl3pPr marR="0" lvl="2" algn="l" rtl="0">
              <a:spcBef>
                <a:spcPts val="0"/>
              </a:spcBef>
              <a:spcAft>
                <a:spcPts val="0"/>
              </a:spcAft>
              <a:buSzPts val="1400"/>
              <a:buNone/>
              <a:defRPr sz="1800" b="0" i="0" u="none" strike="noStrike" cap="none">
                <a:solidFill>
                  <a:schemeClr val="dk1"/>
                </a:solidFill>
                <a:latin typeface="Rockwell"/>
                <a:ea typeface="Rockwell"/>
                <a:cs typeface="Rockwell"/>
                <a:sym typeface="Rockwell"/>
              </a:defRPr>
            </a:lvl3pPr>
            <a:lvl4pPr marR="0" lvl="3" algn="l" rtl="0">
              <a:spcBef>
                <a:spcPts val="0"/>
              </a:spcBef>
              <a:spcAft>
                <a:spcPts val="0"/>
              </a:spcAft>
              <a:buSzPts val="1400"/>
              <a:buNone/>
              <a:defRPr sz="1800" b="0" i="0" u="none" strike="noStrike" cap="none">
                <a:solidFill>
                  <a:schemeClr val="dk1"/>
                </a:solidFill>
                <a:latin typeface="Rockwell"/>
                <a:ea typeface="Rockwell"/>
                <a:cs typeface="Rockwell"/>
                <a:sym typeface="Rockwell"/>
              </a:defRPr>
            </a:lvl4pPr>
            <a:lvl5pPr marR="0" lvl="4" algn="l" rtl="0">
              <a:spcBef>
                <a:spcPts val="0"/>
              </a:spcBef>
              <a:spcAft>
                <a:spcPts val="0"/>
              </a:spcAft>
              <a:buSzPts val="1400"/>
              <a:buNone/>
              <a:defRPr sz="1800" b="0" i="0" u="none" strike="noStrike" cap="none">
                <a:solidFill>
                  <a:schemeClr val="dk1"/>
                </a:solidFill>
                <a:latin typeface="Rockwell"/>
                <a:ea typeface="Rockwell"/>
                <a:cs typeface="Rockwell"/>
                <a:sym typeface="Rockwell"/>
              </a:defRPr>
            </a:lvl5pPr>
            <a:lvl6pPr marR="0" lvl="5" algn="l" rtl="0">
              <a:spcBef>
                <a:spcPts val="0"/>
              </a:spcBef>
              <a:spcAft>
                <a:spcPts val="0"/>
              </a:spcAft>
              <a:buSzPts val="1400"/>
              <a:buNone/>
              <a:defRPr sz="1800" b="0" i="0" u="none" strike="noStrike" cap="none">
                <a:solidFill>
                  <a:schemeClr val="dk1"/>
                </a:solidFill>
                <a:latin typeface="Rockwell"/>
                <a:ea typeface="Rockwell"/>
                <a:cs typeface="Rockwell"/>
                <a:sym typeface="Rockwell"/>
              </a:defRPr>
            </a:lvl6pPr>
            <a:lvl7pPr marR="0" lvl="6" algn="l" rtl="0">
              <a:spcBef>
                <a:spcPts val="0"/>
              </a:spcBef>
              <a:spcAft>
                <a:spcPts val="0"/>
              </a:spcAft>
              <a:buSzPts val="1400"/>
              <a:buNone/>
              <a:defRPr sz="1800" b="0" i="0" u="none" strike="noStrike" cap="none">
                <a:solidFill>
                  <a:schemeClr val="dk1"/>
                </a:solidFill>
                <a:latin typeface="Rockwell"/>
                <a:ea typeface="Rockwell"/>
                <a:cs typeface="Rockwell"/>
                <a:sym typeface="Rockwell"/>
              </a:defRPr>
            </a:lvl7pPr>
            <a:lvl8pPr marR="0" lvl="7" algn="l" rtl="0">
              <a:spcBef>
                <a:spcPts val="0"/>
              </a:spcBef>
              <a:spcAft>
                <a:spcPts val="0"/>
              </a:spcAft>
              <a:buSzPts val="1400"/>
              <a:buNone/>
              <a:defRPr sz="1800" b="0" i="0" u="none" strike="noStrike" cap="none">
                <a:solidFill>
                  <a:schemeClr val="dk1"/>
                </a:solidFill>
                <a:latin typeface="Rockwell"/>
                <a:ea typeface="Rockwell"/>
                <a:cs typeface="Rockwell"/>
                <a:sym typeface="Rockwell"/>
              </a:defRPr>
            </a:lvl8pPr>
            <a:lvl9pPr marR="0" lvl="8" algn="l" rtl="0">
              <a:spcBef>
                <a:spcPts val="0"/>
              </a:spcBef>
              <a:spcAft>
                <a:spcPts val="0"/>
              </a:spcAft>
              <a:buSzPts val="1400"/>
              <a:buNone/>
              <a:defRPr sz="1800" b="0" i="0" u="none" strike="noStrike" cap="none">
                <a:solidFill>
                  <a:schemeClr val="dk1"/>
                </a:solidFill>
                <a:latin typeface="Rockwell"/>
                <a:ea typeface="Rockwell"/>
                <a:cs typeface="Rockwell"/>
                <a:sym typeface="Rockwell"/>
              </a:defRPr>
            </a:lvl9pPr>
          </a:lstStyle>
          <a:p>
            <a:endParaRPr/>
          </a:p>
        </p:txBody>
      </p:sp>
      <p:sp>
        <p:nvSpPr>
          <p:cNvPr id="77" name="Shape 77"/>
          <p:cNvSpPr txBox="1">
            <a:spLocks noGrp="1"/>
          </p:cNvSpPr>
          <p:nvPr>
            <p:ph type="ftr" idx="11"/>
          </p:nvPr>
        </p:nvSpPr>
        <p:spPr>
          <a:xfrm>
            <a:off x="1088136" y="6272784"/>
            <a:ext cx="6327648" cy="365125"/>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1100">
                <a:solidFill>
                  <a:schemeClr val="dk2"/>
                </a:solidFill>
                <a:latin typeface="Rockwell"/>
                <a:ea typeface="Rockwell"/>
                <a:cs typeface="Rockwell"/>
                <a:sym typeface="Rockwell"/>
              </a:defRPr>
            </a:lvl1pPr>
            <a:lvl2pPr marR="0" lvl="1" algn="l" rtl="0">
              <a:spcBef>
                <a:spcPts val="0"/>
              </a:spcBef>
              <a:spcAft>
                <a:spcPts val="0"/>
              </a:spcAft>
              <a:buSzPts val="1400"/>
              <a:buNone/>
              <a:defRPr sz="1800" b="0" i="0" u="none" strike="noStrike" cap="none">
                <a:solidFill>
                  <a:schemeClr val="dk1"/>
                </a:solidFill>
                <a:latin typeface="Rockwell"/>
                <a:ea typeface="Rockwell"/>
                <a:cs typeface="Rockwell"/>
                <a:sym typeface="Rockwell"/>
              </a:defRPr>
            </a:lvl2pPr>
            <a:lvl3pPr marR="0" lvl="2" algn="l" rtl="0">
              <a:spcBef>
                <a:spcPts val="0"/>
              </a:spcBef>
              <a:spcAft>
                <a:spcPts val="0"/>
              </a:spcAft>
              <a:buSzPts val="1400"/>
              <a:buNone/>
              <a:defRPr sz="1800" b="0" i="0" u="none" strike="noStrike" cap="none">
                <a:solidFill>
                  <a:schemeClr val="dk1"/>
                </a:solidFill>
                <a:latin typeface="Rockwell"/>
                <a:ea typeface="Rockwell"/>
                <a:cs typeface="Rockwell"/>
                <a:sym typeface="Rockwell"/>
              </a:defRPr>
            </a:lvl3pPr>
            <a:lvl4pPr marR="0" lvl="3" algn="l" rtl="0">
              <a:spcBef>
                <a:spcPts val="0"/>
              </a:spcBef>
              <a:spcAft>
                <a:spcPts val="0"/>
              </a:spcAft>
              <a:buSzPts val="1400"/>
              <a:buNone/>
              <a:defRPr sz="1800" b="0" i="0" u="none" strike="noStrike" cap="none">
                <a:solidFill>
                  <a:schemeClr val="dk1"/>
                </a:solidFill>
                <a:latin typeface="Rockwell"/>
                <a:ea typeface="Rockwell"/>
                <a:cs typeface="Rockwell"/>
                <a:sym typeface="Rockwell"/>
              </a:defRPr>
            </a:lvl4pPr>
            <a:lvl5pPr marR="0" lvl="4" algn="l" rtl="0">
              <a:spcBef>
                <a:spcPts val="0"/>
              </a:spcBef>
              <a:spcAft>
                <a:spcPts val="0"/>
              </a:spcAft>
              <a:buSzPts val="1400"/>
              <a:buNone/>
              <a:defRPr sz="1800" b="0" i="0" u="none" strike="noStrike" cap="none">
                <a:solidFill>
                  <a:schemeClr val="dk1"/>
                </a:solidFill>
                <a:latin typeface="Rockwell"/>
                <a:ea typeface="Rockwell"/>
                <a:cs typeface="Rockwell"/>
                <a:sym typeface="Rockwell"/>
              </a:defRPr>
            </a:lvl5pPr>
            <a:lvl6pPr marR="0" lvl="5" algn="l" rtl="0">
              <a:spcBef>
                <a:spcPts val="0"/>
              </a:spcBef>
              <a:spcAft>
                <a:spcPts val="0"/>
              </a:spcAft>
              <a:buSzPts val="1400"/>
              <a:buNone/>
              <a:defRPr sz="1800" b="0" i="0" u="none" strike="noStrike" cap="none">
                <a:solidFill>
                  <a:schemeClr val="dk1"/>
                </a:solidFill>
                <a:latin typeface="Rockwell"/>
                <a:ea typeface="Rockwell"/>
                <a:cs typeface="Rockwell"/>
                <a:sym typeface="Rockwell"/>
              </a:defRPr>
            </a:lvl6pPr>
            <a:lvl7pPr marR="0" lvl="6" algn="l" rtl="0">
              <a:spcBef>
                <a:spcPts val="0"/>
              </a:spcBef>
              <a:spcAft>
                <a:spcPts val="0"/>
              </a:spcAft>
              <a:buSzPts val="1400"/>
              <a:buNone/>
              <a:defRPr sz="1800" b="0" i="0" u="none" strike="noStrike" cap="none">
                <a:solidFill>
                  <a:schemeClr val="dk1"/>
                </a:solidFill>
                <a:latin typeface="Rockwell"/>
                <a:ea typeface="Rockwell"/>
                <a:cs typeface="Rockwell"/>
                <a:sym typeface="Rockwell"/>
              </a:defRPr>
            </a:lvl7pPr>
            <a:lvl8pPr marR="0" lvl="7" algn="l" rtl="0">
              <a:spcBef>
                <a:spcPts val="0"/>
              </a:spcBef>
              <a:spcAft>
                <a:spcPts val="0"/>
              </a:spcAft>
              <a:buSzPts val="1400"/>
              <a:buNone/>
              <a:defRPr sz="1800" b="0" i="0" u="none" strike="noStrike" cap="none">
                <a:solidFill>
                  <a:schemeClr val="dk1"/>
                </a:solidFill>
                <a:latin typeface="Rockwell"/>
                <a:ea typeface="Rockwell"/>
                <a:cs typeface="Rockwell"/>
                <a:sym typeface="Rockwell"/>
              </a:defRPr>
            </a:lvl8pPr>
            <a:lvl9pPr marR="0" lvl="8" algn="l" rtl="0">
              <a:spcBef>
                <a:spcPts val="0"/>
              </a:spcBef>
              <a:spcAft>
                <a:spcPts val="0"/>
              </a:spcAft>
              <a:buSzPts val="1400"/>
              <a:buNone/>
              <a:defRPr sz="1800" b="0" i="0" u="none" strike="noStrike" cap="none">
                <a:solidFill>
                  <a:schemeClr val="dk1"/>
                </a:solidFill>
                <a:latin typeface="Rockwell"/>
                <a:ea typeface="Rockwell"/>
                <a:cs typeface="Rockwell"/>
                <a:sym typeface="Rockwell"/>
              </a:defRPr>
            </a:lvl9pPr>
          </a:lstStyle>
          <a:p>
            <a:endParaRPr/>
          </a:p>
        </p:txBody>
      </p:sp>
      <p:grpSp>
        <p:nvGrpSpPr>
          <p:cNvPr id="78" name="Shape 78"/>
          <p:cNvGrpSpPr/>
          <p:nvPr/>
        </p:nvGrpSpPr>
        <p:grpSpPr>
          <a:xfrm>
            <a:off x="11401725" y="6229681"/>
            <a:ext cx="457200" cy="457200"/>
            <a:chOff x="11361456" y="6195813"/>
            <a:chExt cx="548640" cy="548640"/>
          </a:xfrm>
        </p:grpSpPr>
        <p:sp>
          <p:nvSpPr>
            <p:cNvPr id="79" name="Shape 79"/>
            <p:cNvSpPr/>
            <p:nvPr/>
          </p:nvSpPr>
          <p:spPr>
            <a:xfrm>
              <a:off x="11361456" y="6195813"/>
              <a:ext cx="548640" cy="548640"/>
            </a:xfrm>
            <a:prstGeom prst="ellipse">
              <a:avLst/>
            </a:prstGeom>
            <a:blipFill rotWithShape="1">
              <a:blip r:embed="rId3">
                <a:alphaModFix/>
              </a:blip>
              <a:tile tx="50800" ty="0" sx="85000" sy="85000" flip="none" algn="tl"/>
            </a:blip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0" name="Shape 80"/>
            <p:cNvSpPr/>
            <p:nvPr/>
          </p:nvSpPr>
          <p:spPr>
            <a:xfrm>
              <a:off x="11396488" y="6230844"/>
              <a:ext cx="478576" cy="478578"/>
            </a:xfrm>
            <a:prstGeom prst="ellipse">
              <a:avLst/>
            </a:prstGeom>
            <a:noFill/>
            <a:ln w="127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81" name="Shape 81"/>
          <p:cNvSpPr txBox="1">
            <a:spLocks noGrp="1"/>
          </p:cNvSpPr>
          <p:nvPr>
            <p:ph type="sldNum" idx="12"/>
          </p:nvPr>
        </p:nvSpPr>
        <p:spPr>
          <a:xfrm>
            <a:off x="11311128" y="6272784"/>
            <a:ext cx="640080" cy="365125"/>
          </a:xfrm>
          <a:prstGeom prst="rect">
            <a:avLst/>
          </a:prstGeom>
          <a:noFill/>
          <a:ln>
            <a:noFill/>
          </a:ln>
        </p:spPr>
        <p:txBody>
          <a:bodyPr spcFirstLastPara="1" wrap="square" lIns="91425" tIns="45700" rIns="91425" bIns="45700" anchor="ctr" anchorCtr="0">
            <a:noAutofit/>
          </a:bodyPr>
          <a:lstStyle>
            <a:lvl1pPr marL="0" marR="0" lvl="0" indent="0" algn="ctr" rtl="0">
              <a:spcBef>
                <a:spcPts val="0"/>
              </a:spcBef>
              <a:buNone/>
              <a:defRPr sz="1400" b="1">
                <a:solidFill>
                  <a:srgbClr val="FFFFFF"/>
                </a:solidFill>
                <a:latin typeface="Rokkitt"/>
                <a:ea typeface="Rokkitt"/>
                <a:cs typeface="Rokkitt"/>
                <a:sym typeface="Rokkitt"/>
              </a:defRPr>
            </a:lvl1pPr>
            <a:lvl2pPr marL="0" marR="0" lvl="1" indent="0" algn="ctr" rtl="0">
              <a:spcBef>
                <a:spcPts val="0"/>
              </a:spcBef>
              <a:buNone/>
              <a:defRPr sz="1400" b="1">
                <a:solidFill>
                  <a:srgbClr val="FFFFFF"/>
                </a:solidFill>
                <a:latin typeface="Rokkitt"/>
                <a:ea typeface="Rokkitt"/>
                <a:cs typeface="Rokkitt"/>
                <a:sym typeface="Rokkitt"/>
              </a:defRPr>
            </a:lvl2pPr>
            <a:lvl3pPr marL="0" marR="0" lvl="2" indent="0" algn="ctr" rtl="0">
              <a:spcBef>
                <a:spcPts val="0"/>
              </a:spcBef>
              <a:buNone/>
              <a:defRPr sz="1400" b="1">
                <a:solidFill>
                  <a:srgbClr val="FFFFFF"/>
                </a:solidFill>
                <a:latin typeface="Rokkitt"/>
                <a:ea typeface="Rokkitt"/>
                <a:cs typeface="Rokkitt"/>
                <a:sym typeface="Rokkitt"/>
              </a:defRPr>
            </a:lvl3pPr>
            <a:lvl4pPr marL="0" marR="0" lvl="3" indent="0" algn="ctr" rtl="0">
              <a:spcBef>
                <a:spcPts val="0"/>
              </a:spcBef>
              <a:buNone/>
              <a:defRPr sz="1400" b="1">
                <a:solidFill>
                  <a:srgbClr val="FFFFFF"/>
                </a:solidFill>
                <a:latin typeface="Rokkitt"/>
                <a:ea typeface="Rokkitt"/>
                <a:cs typeface="Rokkitt"/>
                <a:sym typeface="Rokkitt"/>
              </a:defRPr>
            </a:lvl4pPr>
            <a:lvl5pPr marL="0" marR="0" lvl="4" indent="0" algn="ctr" rtl="0">
              <a:spcBef>
                <a:spcPts val="0"/>
              </a:spcBef>
              <a:buNone/>
              <a:defRPr sz="1400" b="1">
                <a:solidFill>
                  <a:srgbClr val="FFFFFF"/>
                </a:solidFill>
                <a:latin typeface="Rokkitt"/>
                <a:ea typeface="Rokkitt"/>
                <a:cs typeface="Rokkitt"/>
                <a:sym typeface="Rokkitt"/>
              </a:defRPr>
            </a:lvl5pPr>
            <a:lvl6pPr marL="0" marR="0" lvl="5" indent="0" algn="ctr" rtl="0">
              <a:spcBef>
                <a:spcPts val="0"/>
              </a:spcBef>
              <a:buNone/>
              <a:defRPr sz="1400" b="1">
                <a:solidFill>
                  <a:srgbClr val="FFFFFF"/>
                </a:solidFill>
                <a:latin typeface="Rokkitt"/>
                <a:ea typeface="Rokkitt"/>
                <a:cs typeface="Rokkitt"/>
                <a:sym typeface="Rokkitt"/>
              </a:defRPr>
            </a:lvl6pPr>
            <a:lvl7pPr marL="0" marR="0" lvl="6" indent="0" algn="ctr" rtl="0">
              <a:spcBef>
                <a:spcPts val="0"/>
              </a:spcBef>
              <a:buNone/>
              <a:defRPr sz="1400" b="1">
                <a:solidFill>
                  <a:srgbClr val="FFFFFF"/>
                </a:solidFill>
                <a:latin typeface="Rokkitt"/>
                <a:ea typeface="Rokkitt"/>
                <a:cs typeface="Rokkitt"/>
                <a:sym typeface="Rokkitt"/>
              </a:defRPr>
            </a:lvl7pPr>
            <a:lvl8pPr marL="0" marR="0" lvl="7" indent="0" algn="ctr" rtl="0">
              <a:spcBef>
                <a:spcPts val="0"/>
              </a:spcBef>
              <a:buNone/>
              <a:defRPr sz="1400" b="1">
                <a:solidFill>
                  <a:srgbClr val="FFFFFF"/>
                </a:solidFill>
                <a:latin typeface="Rokkitt"/>
                <a:ea typeface="Rokkitt"/>
                <a:cs typeface="Rokkitt"/>
                <a:sym typeface="Rokkitt"/>
              </a:defRPr>
            </a:lvl8pPr>
            <a:lvl9pPr marL="0" marR="0" lvl="8" indent="0" algn="ctr" rtl="0">
              <a:spcBef>
                <a:spcPts val="0"/>
              </a:spcBef>
              <a:buNone/>
              <a:defRPr sz="1400" b="1">
                <a:solidFill>
                  <a:srgbClr val="FFFFFF"/>
                </a:solidFill>
                <a:latin typeface="Rokkitt"/>
                <a:ea typeface="Rokkitt"/>
                <a:cs typeface="Rokkitt"/>
                <a:sym typeface="Rokkitt"/>
              </a:defRPr>
            </a:lvl9pPr>
          </a:lstStyle>
          <a:p>
            <a:pPr marL="0" lvl="0" indent="0">
              <a:spcBef>
                <a:spcPts val="0"/>
              </a:spcBef>
              <a:spcAft>
                <a:spcPts val="0"/>
              </a:spcAft>
              <a:buNone/>
            </a:pPr>
            <a:fld id="{00000000-1234-1234-1234-123412341234}" type="slidenum">
              <a:rPr lang="en-US"/>
              <a:pPr marL="0" lvl="0" indent="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matchingName="Picture with Caption" type="picTx">
  <p:cSld name="PICTURE_WITH_CAPTION_TEXT">
    <p:spTree>
      <p:nvGrpSpPr>
        <p:cNvPr id="1" name="Shape 82"/>
        <p:cNvGrpSpPr/>
        <p:nvPr/>
      </p:nvGrpSpPr>
      <p:grpSpPr>
        <a:xfrm>
          <a:off x="0" y="0"/>
          <a:ext cx="0" cy="0"/>
          <a:chOff x="0" y="0"/>
          <a:chExt cx="0" cy="0"/>
        </a:xfrm>
      </p:grpSpPr>
      <p:sp>
        <p:nvSpPr>
          <p:cNvPr id="83" name="Shape 83"/>
          <p:cNvSpPr/>
          <p:nvPr/>
        </p:nvSpPr>
        <p:spPr>
          <a:xfrm>
            <a:off x="8303740" y="0"/>
            <a:ext cx="3888259" cy="6857999"/>
          </a:xfrm>
          <a:prstGeom prst="rect">
            <a:avLst/>
          </a:prstGeom>
          <a:blipFill rotWithShape="1">
            <a:blip r:embed="rId2">
              <a:alphaModFix amt="60000"/>
            </a:blip>
            <a:tile tx="0" ty="-704850" sx="92000" sy="89000" flip="xy" algn="ctr"/>
          </a:blip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4" name="Shape 84"/>
          <p:cNvSpPr txBox="1">
            <a:spLocks noGrp="1"/>
          </p:cNvSpPr>
          <p:nvPr>
            <p:ph type="title"/>
          </p:nvPr>
        </p:nvSpPr>
        <p:spPr>
          <a:xfrm>
            <a:off x="8549640" y="685800"/>
            <a:ext cx="3200400" cy="1737360"/>
          </a:xfrm>
          <a:prstGeom prst="rect">
            <a:avLst/>
          </a:prstGeom>
          <a:noFill/>
          <a:ln>
            <a:noFill/>
          </a:ln>
        </p:spPr>
        <p:txBody>
          <a:bodyPr spcFirstLastPara="1" wrap="square" lIns="91425" tIns="91425" rIns="91425" bIns="91425" anchor="b" anchorCtr="0"/>
          <a:lstStyle>
            <a:lvl1pPr marR="0" lvl="0" algn="l" rtl="0">
              <a:lnSpc>
                <a:spcPct val="90000"/>
              </a:lnSpc>
              <a:spcBef>
                <a:spcPts val="0"/>
              </a:spcBef>
              <a:spcAft>
                <a:spcPts val="0"/>
              </a:spcAft>
              <a:buSzPts val="3200"/>
              <a:buFont typeface="Rokkitt"/>
              <a:buNone/>
              <a:defRPr sz="3200" b="1" i="0" u="none" strike="noStrike" cap="none">
                <a:latin typeface="Rokkitt"/>
                <a:ea typeface="Rokkitt"/>
                <a:cs typeface="Rokkitt"/>
                <a:sym typeface="Rokkit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5" name="Shape 85"/>
          <p:cNvSpPr>
            <a:spLocks noGrp="1"/>
          </p:cNvSpPr>
          <p:nvPr>
            <p:ph type="pic" idx="2"/>
          </p:nvPr>
        </p:nvSpPr>
        <p:spPr>
          <a:xfrm>
            <a:off x="0" y="0"/>
            <a:ext cx="8303740" cy="6858000"/>
          </a:xfrm>
          <a:prstGeom prst="rect">
            <a:avLst/>
          </a:prstGeom>
          <a:solidFill>
            <a:srgbClr val="E1DFDF"/>
          </a:solidFill>
          <a:ln>
            <a:noFill/>
          </a:ln>
        </p:spPr>
        <p:txBody>
          <a:bodyPr spcFirstLastPara="1" wrap="square" lIns="91425" tIns="91425" rIns="91425" bIns="91425" anchor="t" anchorCtr="0"/>
          <a:lstStyle>
            <a:lvl1pPr marR="0" lvl="0" algn="l" rtl="0">
              <a:lnSpc>
                <a:spcPct val="90000"/>
              </a:lnSpc>
              <a:spcBef>
                <a:spcPts val="1200"/>
              </a:spcBef>
              <a:spcAft>
                <a:spcPts val="0"/>
              </a:spcAft>
              <a:buClr>
                <a:srgbClr val="9E3611"/>
              </a:buClr>
              <a:buSzPts val="2720"/>
              <a:buFont typeface="Noto Sans Symbols"/>
              <a:buNone/>
              <a:defRPr sz="3200" b="0" i="0" u="none" strike="noStrike" cap="none">
                <a:solidFill>
                  <a:schemeClr val="dk1"/>
                </a:solidFill>
                <a:latin typeface="Rockwell"/>
                <a:ea typeface="Rockwell"/>
                <a:cs typeface="Rockwell"/>
                <a:sym typeface="Rockwell"/>
              </a:defRPr>
            </a:lvl1pPr>
            <a:lvl2pPr marR="0" lvl="1" algn="l" rtl="0">
              <a:lnSpc>
                <a:spcPct val="90000"/>
              </a:lnSpc>
              <a:spcBef>
                <a:spcPts val="400"/>
              </a:spcBef>
              <a:spcAft>
                <a:spcPts val="0"/>
              </a:spcAft>
              <a:buClr>
                <a:srgbClr val="9E3611"/>
              </a:buClr>
              <a:buSzPts val="2380"/>
              <a:buFont typeface="Noto Sans Symbols"/>
              <a:buNone/>
              <a:defRPr sz="2800" b="0" i="0" u="none" strike="noStrike" cap="none">
                <a:solidFill>
                  <a:schemeClr val="dk1"/>
                </a:solidFill>
                <a:latin typeface="Rockwell"/>
                <a:ea typeface="Rockwell"/>
                <a:cs typeface="Rockwell"/>
                <a:sym typeface="Rockwell"/>
              </a:defRPr>
            </a:lvl2pPr>
            <a:lvl3pPr marR="0" lvl="2" algn="l" rtl="0">
              <a:lnSpc>
                <a:spcPct val="90000"/>
              </a:lnSpc>
              <a:spcBef>
                <a:spcPts val="400"/>
              </a:spcBef>
              <a:spcAft>
                <a:spcPts val="0"/>
              </a:spcAft>
              <a:buClr>
                <a:srgbClr val="9E3611"/>
              </a:buClr>
              <a:buSzPts val="2040"/>
              <a:buFont typeface="Noto Sans Symbols"/>
              <a:buNone/>
              <a:defRPr sz="2400" b="0" i="0" u="none" strike="noStrike" cap="none">
                <a:solidFill>
                  <a:schemeClr val="dk1"/>
                </a:solidFill>
                <a:latin typeface="Rockwell"/>
                <a:ea typeface="Rockwell"/>
                <a:cs typeface="Rockwell"/>
                <a:sym typeface="Rockwell"/>
              </a:defRPr>
            </a:lvl3pPr>
            <a:lvl4pPr marR="0" lvl="3" algn="l" rtl="0">
              <a:lnSpc>
                <a:spcPct val="90000"/>
              </a:lnSpc>
              <a:spcBef>
                <a:spcPts val="400"/>
              </a:spcBef>
              <a:spcAft>
                <a:spcPts val="0"/>
              </a:spcAft>
              <a:buClr>
                <a:srgbClr val="9E3611"/>
              </a:buClr>
              <a:buSzPts val="1700"/>
              <a:buFont typeface="Noto Sans Symbols"/>
              <a:buNone/>
              <a:defRPr sz="2000" b="0" i="0" u="none" strike="noStrike" cap="none">
                <a:solidFill>
                  <a:schemeClr val="dk1"/>
                </a:solidFill>
                <a:latin typeface="Rockwell"/>
                <a:ea typeface="Rockwell"/>
                <a:cs typeface="Rockwell"/>
                <a:sym typeface="Rockwell"/>
              </a:defRPr>
            </a:lvl4pPr>
            <a:lvl5pPr marR="0" lvl="4" algn="l" rtl="0">
              <a:lnSpc>
                <a:spcPct val="90000"/>
              </a:lnSpc>
              <a:spcBef>
                <a:spcPts val="400"/>
              </a:spcBef>
              <a:spcAft>
                <a:spcPts val="0"/>
              </a:spcAft>
              <a:buClr>
                <a:srgbClr val="9E3611"/>
              </a:buClr>
              <a:buSzPts val="1700"/>
              <a:buFont typeface="Noto Sans Symbols"/>
              <a:buNone/>
              <a:defRPr sz="2000" b="0" i="0" u="none" strike="noStrike" cap="none">
                <a:solidFill>
                  <a:schemeClr val="dk1"/>
                </a:solidFill>
                <a:latin typeface="Rockwell"/>
                <a:ea typeface="Rockwell"/>
                <a:cs typeface="Rockwell"/>
                <a:sym typeface="Rockwell"/>
              </a:defRPr>
            </a:lvl5pPr>
            <a:lvl6pPr marR="0" lvl="5" algn="l" rtl="0">
              <a:lnSpc>
                <a:spcPct val="90000"/>
              </a:lnSpc>
              <a:spcBef>
                <a:spcPts val="400"/>
              </a:spcBef>
              <a:spcAft>
                <a:spcPts val="0"/>
              </a:spcAft>
              <a:buClr>
                <a:srgbClr val="9E3611"/>
              </a:buClr>
              <a:buSzPts val="1700"/>
              <a:buFont typeface="Noto Sans Symbols"/>
              <a:buNone/>
              <a:defRPr sz="2000" b="0" i="0" u="none" strike="noStrike" cap="none">
                <a:solidFill>
                  <a:schemeClr val="dk1"/>
                </a:solidFill>
                <a:latin typeface="Rockwell"/>
                <a:ea typeface="Rockwell"/>
                <a:cs typeface="Rockwell"/>
                <a:sym typeface="Rockwell"/>
              </a:defRPr>
            </a:lvl6pPr>
            <a:lvl7pPr marR="0" lvl="6" algn="l" rtl="0">
              <a:lnSpc>
                <a:spcPct val="90000"/>
              </a:lnSpc>
              <a:spcBef>
                <a:spcPts val="400"/>
              </a:spcBef>
              <a:spcAft>
                <a:spcPts val="0"/>
              </a:spcAft>
              <a:buClr>
                <a:srgbClr val="9E3611"/>
              </a:buClr>
              <a:buSzPts val="1700"/>
              <a:buFont typeface="Noto Sans Symbols"/>
              <a:buNone/>
              <a:defRPr sz="2000" b="0" i="0" u="none" strike="noStrike" cap="none">
                <a:solidFill>
                  <a:schemeClr val="dk1"/>
                </a:solidFill>
                <a:latin typeface="Rockwell"/>
                <a:ea typeface="Rockwell"/>
                <a:cs typeface="Rockwell"/>
                <a:sym typeface="Rockwell"/>
              </a:defRPr>
            </a:lvl7pPr>
            <a:lvl8pPr marR="0" lvl="7" algn="l" rtl="0">
              <a:lnSpc>
                <a:spcPct val="90000"/>
              </a:lnSpc>
              <a:spcBef>
                <a:spcPts val="400"/>
              </a:spcBef>
              <a:spcAft>
                <a:spcPts val="0"/>
              </a:spcAft>
              <a:buClr>
                <a:srgbClr val="9E3611"/>
              </a:buClr>
              <a:buSzPts val="1700"/>
              <a:buFont typeface="Noto Sans Symbols"/>
              <a:buNone/>
              <a:defRPr sz="2000" b="0" i="0" u="none" strike="noStrike" cap="none">
                <a:solidFill>
                  <a:schemeClr val="dk1"/>
                </a:solidFill>
                <a:latin typeface="Rockwell"/>
                <a:ea typeface="Rockwell"/>
                <a:cs typeface="Rockwell"/>
                <a:sym typeface="Rockwell"/>
              </a:defRPr>
            </a:lvl8pPr>
            <a:lvl9pPr marR="0" lvl="8" algn="l" rtl="0">
              <a:lnSpc>
                <a:spcPct val="90000"/>
              </a:lnSpc>
              <a:spcBef>
                <a:spcPts val="400"/>
              </a:spcBef>
              <a:spcAft>
                <a:spcPts val="200"/>
              </a:spcAft>
              <a:buClr>
                <a:srgbClr val="9E3611"/>
              </a:buClr>
              <a:buSzPts val="1700"/>
              <a:buFont typeface="Noto Sans Symbols"/>
              <a:buNone/>
              <a:defRPr sz="2000" b="0" i="0" u="none" strike="noStrike" cap="none">
                <a:solidFill>
                  <a:schemeClr val="dk1"/>
                </a:solidFill>
                <a:latin typeface="Rockwell"/>
                <a:ea typeface="Rockwell"/>
                <a:cs typeface="Rockwell"/>
                <a:sym typeface="Rockwell"/>
              </a:defRPr>
            </a:lvl9pPr>
          </a:lstStyle>
          <a:p>
            <a:endParaRPr/>
          </a:p>
        </p:txBody>
      </p:sp>
      <p:sp>
        <p:nvSpPr>
          <p:cNvPr id="86" name="Shape 86"/>
          <p:cNvSpPr txBox="1">
            <a:spLocks noGrp="1"/>
          </p:cNvSpPr>
          <p:nvPr>
            <p:ph type="body" idx="1"/>
          </p:nvPr>
        </p:nvSpPr>
        <p:spPr>
          <a:xfrm>
            <a:off x="8549640" y="2423160"/>
            <a:ext cx="3200400" cy="3291840"/>
          </a:xfrm>
          <a:prstGeom prst="rect">
            <a:avLst/>
          </a:prstGeom>
          <a:noFill/>
          <a:ln>
            <a:noFill/>
          </a:ln>
        </p:spPr>
        <p:txBody>
          <a:bodyPr spcFirstLastPara="1" wrap="square" lIns="91425" tIns="91425" rIns="91425" bIns="91425" anchor="t" anchorCtr="0"/>
          <a:lstStyle>
            <a:lvl1pPr marL="457200" marR="0" lvl="0" indent="-228600" algn="l" rtl="0">
              <a:lnSpc>
                <a:spcPct val="100000"/>
              </a:lnSpc>
              <a:spcBef>
                <a:spcPts val="1000"/>
              </a:spcBef>
              <a:spcAft>
                <a:spcPts val="0"/>
              </a:spcAft>
              <a:buClr>
                <a:srgbClr val="9E3611"/>
              </a:buClr>
              <a:buSzPts val="1190"/>
              <a:buFont typeface="Noto Sans Symbols"/>
              <a:buNone/>
              <a:defRPr sz="1400" b="0" i="0" u="none" strike="noStrike" cap="none">
                <a:solidFill>
                  <a:srgbClr val="9E3611"/>
                </a:solidFill>
                <a:latin typeface="Rockwell"/>
                <a:ea typeface="Rockwell"/>
                <a:cs typeface="Rockwell"/>
                <a:sym typeface="Rockwell"/>
              </a:defRPr>
            </a:lvl1pPr>
            <a:lvl2pPr marL="914400" marR="0" lvl="1" indent="-228600" algn="l" rtl="0">
              <a:lnSpc>
                <a:spcPct val="90000"/>
              </a:lnSpc>
              <a:spcBef>
                <a:spcPts val="400"/>
              </a:spcBef>
              <a:spcAft>
                <a:spcPts val="0"/>
              </a:spcAft>
              <a:buClr>
                <a:srgbClr val="9E3611"/>
              </a:buClr>
              <a:buSzPts val="1020"/>
              <a:buFont typeface="Noto Sans Symbols"/>
              <a:buNone/>
              <a:defRPr sz="1200" b="0" i="0" u="none" strike="noStrike" cap="none">
                <a:solidFill>
                  <a:schemeClr val="dk1"/>
                </a:solidFill>
                <a:latin typeface="Rockwell"/>
                <a:ea typeface="Rockwell"/>
                <a:cs typeface="Rockwell"/>
                <a:sym typeface="Rockwell"/>
              </a:defRPr>
            </a:lvl2pPr>
            <a:lvl3pPr marL="1371600" marR="0" lvl="2" indent="-228600" algn="l" rtl="0">
              <a:lnSpc>
                <a:spcPct val="90000"/>
              </a:lnSpc>
              <a:spcBef>
                <a:spcPts val="400"/>
              </a:spcBef>
              <a:spcAft>
                <a:spcPts val="0"/>
              </a:spcAft>
              <a:buClr>
                <a:srgbClr val="9E3611"/>
              </a:buClr>
              <a:buSzPts val="850"/>
              <a:buFont typeface="Noto Sans Symbols"/>
              <a:buNone/>
              <a:defRPr sz="1000" b="0" i="0" u="none" strike="noStrike" cap="none">
                <a:solidFill>
                  <a:schemeClr val="dk1"/>
                </a:solidFill>
                <a:latin typeface="Rockwell"/>
                <a:ea typeface="Rockwell"/>
                <a:cs typeface="Rockwell"/>
                <a:sym typeface="Rockwell"/>
              </a:defRPr>
            </a:lvl3pPr>
            <a:lvl4pPr marL="1828800" marR="0" lvl="3" indent="-228600" algn="l" rtl="0">
              <a:lnSpc>
                <a:spcPct val="90000"/>
              </a:lnSpc>
              <a:spcBef>
                <a:spcPts val="400"/>
              </a:spcBef>
              <a:spcAft>
                <a:spcPts val="0"/>
              </a:spcAft>
              <a:buClr>
                <a:srgbClr val="9E3611"/>
              </a:buClr>
              <a:buSzPts val="765"/>
              <a:buFont typeface="Noto Sans Symbols"/>
              <a:buNone/>
              <a:defRPr sz="900" b="0" i="0" u="none" strike="noStrike" cap="none">
                <a:solidFill>
                  <a:schemeClr val="dk1"/>
                </a:solidFill>
                <a:latin typeface="Rockwell"/>
                <a:ea typeface="Rockwell"/>
                <a:cs typeface="Rockwell"/>
                <a:sym typeface="Rockwell"/>
              </a:defRPr>
            </a:lvl4pPr>
            <a:lvl5pPr marL="2286000" marR="0" lvl="4" indent="-228600" algn="l" rtl="0">
              <a:lnSpc>
                <a:spcPct val="90000"/>
              </a:lnSpc>
              <a:spcBef>
                <a:spcPts val="400"/>
              </a:spcBef>
              <a:spcAft>
                <a:spcPts val="0"/>
              </a:spcAft>
              <a:buClr>
                <a:srgbClr val="9E3611"/>
              </a:buClr>
              <a:buSzPts val="765"/>
              <a:buFont typeface="Noto Sans Symbols"/>
              <a:buNone/>
              <a:defRPr sz="900" b="0" i="0" u="none" strike="noStrike" cap="none">
                <a:solidFill>
                  <a:schemeClr val="dk1"/>
                </a:solidFill>
                <a:latin typeface="Rockwell"/>
                <a:ea typeface="Rockwell"/>
                <a:cs typeface="Rockwell"/>
                <a:sym typeface="Rockwell"/>
              </a:defRPr>
            </a:lvl5pPr>
            <a:lvl6pPr marL="2743200" marR="0" lvl="5" indent="-228600" algn="l" rtl="0">
              <a:lnSpc>
                <a:spcPct val="90000"/>
              </a:lnSpc>
              <a:spcBef>
                <a:spcPts val="400"/>
              </a:spcBef>
              <a:spcAft>
                <a:spcPts val="0"/>
              </a:spcAft>
              <a:buClr>
                <a:srgbClr val="9E3611"/>
              </a:buClr>
              <a:buSzPts val="765"/>
              <a:buFont typeface="Noto Sans Symbols"/>
              <a:buNone/>
              <a:defRPr sz="900" b="0" i="0" u="none" strike="noStrike" cap="none">
                <a:solidFill>
                  <a:schemeClr val="dk1"/>
                </a:solidFill>
                <a:latin typeface="Rockwell"/>
                <a:ea typeface="Rockwell"/>
                <a:cs typeface="Rockwell"/>
                <a:sym typeface="Rockwell"/>
              </a:defRPr>
            </a:lvl6pPr>
            <a:lvl7pPr marL="3200400" marR="0" lvl="6" indent="-228600" algn="l" rtl="0">
              <a:lnSpc>
                <a:spcPct val="90000"/>
              </a:lnSpc>
              <a:spcBef>
                <a:spcPts val="400"/>
              </a:spcBef>
              <a:spcAft>
                <a:spcPts val="0"/>
              </a:spcAft>
              <a:buClr>
                <a:srgbClr val="9E3611"/>
              </a:buClr>
              <a:buSzPts val="765"/>
              <a:buFont typeface="Noto Sans Symbols"/>
              <a:buNone/>
              <a:defRPr sz="900" b="0" i="0" u="none" strike="noStrike" cap="none">
                <a:solidFill>
                  <a:schemeClr val="dk1"/>
                </a:solidFill>
                <a:latin typeface="Rockwell"/>
                <a:ea typeface="Rockwell"/>
                <a:cs typeface="Rockwell"/>
                <a:sym typeface="Rockwell"/>
              </a:defRPr>
            </a:lvl7pPr>
            <a:lvl8pPr marL="3657600" marR="0" lvl="7" indent="-228600" algn="l" rtl="0">
              <a:lnSpc>
                <a:spcPct val="90000"/>
              </a:lnSpc>
              <a:spcBef>
                <a:spcPts val="400"/>
              </a:spcBef>
              <a:spcAft>
                <a:spcPts val="0"/>
              </a:spcAft>
              <a:buClr>
                <a:srgbClr val="9E3611"/>
              </a:buClr>
              <a:buSzPts val="765"/>
              <a:buFont typeface="Noto Sans Symbols"/>
              <a:buNone/>
              <a:defRPr sz="900" b="0" i="0" u="none" strike="noStrike" cap="none">
                <a:solidFill>
                  <a:schemeClr val="dk1"/>
                </a:solidFill>
                <a:latin typeface="Rockwell"/>
                <a:ea typeface="Rockwell"/>
                <a:cs typeface="Rockwell"/>
                <a:sym typeface="Rockwell"/>
              </a:defRPr>
            </a:lvl8pPr>
            <a:lvl9pPr marL="4114800" marR="0" lvl="8" indent="-228600" algn="l" rtl="0">
              <a:lnSpc>
                <a:spcPct val="90000"/>
              </a:lnSpc>
              <a:spcBef>
                <a:spcPts val="400"/>
              </a:spcBef>
              <a:spcAft>
                <a:spcPts val="200"/>
              </a:spcAft>
              <a:buClr>
                <a:srgbClr val="9E3611"/>
              </a:buClr>
              <a:buSzPts val="765"/>
              <a:buFont typeface="Noto Sans Symbols"/>
              <a:buNone/>
              <a:defRPr sz="900" b="0" i="0" u="none" strike="noStrike" cap="none">
                <a:solidFill>
                  <a:schemeClr val="dk1"/>
                </a:solidFill>
                <a:latin typeface="Rockwell"/>
                <a:ea typeface="Rockwell"/>
                <a:cs typeface="Rockwell"/>
                <a:sym typeface="Rockwell"/>
              </a:defRPr>
            </a:lvl9pPr>
          </a:lstStyle>
          <a:p>
            <a:endParaRPr/>
          </a:p>
        </p:txBody>
      </p:sp>
      <p:sp>
        <p:nvSpPr>
          <p:cNvPr id="87" name="Shape 87"/>
          <p:cNvSpPr txBox="1">
            <a:spLocks noGrp="1"/>
          </p:cNvSpPr>
          <p:nvPr>
            <p:ph type="dt" idx="10"/>
          </p:nvPr>
        </p:nvSpPr>
        <p:spPr>
          <a:xfrm>
            <a:off x="7964424" y="6272784"/>
            <a:ext cx="3273552" cy="365125"/>
          </a:xfrm>
          <a:prstGeom prst="rect">
            <a:avLst/>
          </a:prstGeom>
          <a:noFill/>
          <a:ln>
            <a:noFill/>
          </a:ln>
        </p:spPr>
        <p:txBody>
          <a:bodyPr spcFirstLastPara="1" wrap="square" lIns="91425" tIns="91425" rIns="91425" bIns="91425" anchor="ctr" anchorCtr="0"/>
          <a:lstStyle>
            <a:lvl1pPr marR="0" lvl="0" algn="r" rtl="0">
              <a:spcBef>
                <a:spcPts val="0"/>
              </a:spcBef>
              <a:spcAft>
                <a:spcPts val="0"/>
              </a:spcAft>
              <a:buSzPts val="1400"/>
              <a:buNone/>
              <a:defRPr sz="1100">
                <a:solidFill>
                  <a:schemeClr val="dk2"/>
                </a:solidFill>
                <a:latin typeface="Rockwell"/>
                <a:ea typeface="Rockwell"/>
                <a:cs typeface="Rockwell"/>
                <a:sym typeface="Rockwell"/>
              </a:defRPr>
            </a:lvl1pPr>
            <a:lvl2pPr marR="0" lvl="1" algn="l" rtl="0">
              <a:spcBef>
                <a:spcPts val="0"/>
              </a:spcBef>
              <a:spcAft>
                <a:spcPts val="0"/>
              </a:spcAft>
              <a:buSzPts val="1400"/>
              <a:buNone/>
              <a:defRPr sz="1800" b="0" i="0" u="none" strike="noStrike" cap="none">
                <a:solidFill>
                  <a:schemeClr val="dk1"/>
                </a:solidFill>
                <a:latin typeface="Rockwell"/>
                <a:ea typeface="Rockwell"/>
                <a:cs typeface="Rockwell"/>
                <a:sym typeface="Rockwell"/>
              </a:defRPr>
            </a:lvl2pPr>
            <a:lvl3pPr marR="0" lvl="2" algn="l" rtl="0">
              <a:spcBef>
                <a:spcPts val="0"/>
              </a:spcBef>
              <a:spcAft>
                <a:spcPts val="0"/>
              </a:spcAft>
              <a:buSzPts val="1400"/>
              <a:buNone/>
              <a:defRPr sz="1800" b="0" i="0" u="none" strike="noStrike" cap="none">
                <a:solidFill>
                  <a:schemeClr val="dk1"/>
                </a:solidFill>
                <a:latin typeface="Rockwell"/>
                <a:ea typeface="Rockwell"/>
                <a:cs typeface="Rockwell"/>
                <a:sym typeface="Rockwell"/>
              </a:defRPr>
            </a:lvl3pPr>
            <a:lvl4pPr marR="0" lvl="3" algn="l" rtl="0">
              <a:spcBef>
                <a:spcPts val="0"/>
              </a:spcBef>
              <a:spcAft>
                <a:spcPts val="0"/>
              </a:spcAft>
              <a:buSzPts val="1400"/>
              <a:buNone/>
              <a:defRPr sz="1800" b="0" i="0" u="none" strike="noStrike" cap="none">
                <a:solidFill>
                  <a:schemeClr val="dk1"/>
                </a:solidFill>
                <a:latin typeface="Rockwell"/>
                <a:ea typeface="Rockwell"/>
                <a:cs typeface="Rockwell"/>
                <a:sym typeface="Rockwell"/>
              </a:defRPr>
            </a:lvl4pPr>
            <a:lvl5pPr marR="0" lvl="4" algn="l" rtl="0">
              <a:spcBef>
                <a:spcPts val="0"/>
              </a:spcBef>
              <a:spcAft>
                <a:spcPts val="0"/>
              </a:spcAft>
              <a:buSzPts val="1400"/>
              <a:buNone/>
              <a:defRPr sz="1800" b="0" i="0" u="none" strike="noStrike" cap="none">
                <a:solidFill>
                  <a:schemeClr val="dk1"/>
                </a:solidFill>
                <a:latin typeface="Rockwell"/>
                <a:ea typeface="Rockwell"/>
                <a:cs typeface="Rockwell"/>
                <a:sym typeface="Rockwell"/>
              </a:defRPr>
            </a:lvl5pPr>
            <a:lvl6pPr marR="0" lvl="5" algn="l" rtl="0">
              <a:spcBef>
                <a:spcPts val="0"/>
              </a:spcBef>
              <a:spcAft>
                <a:spcPts val="0"/>
              </a:spcAft>
              <a:buSzPts val="1400"/>
              <a:buNone/>
              <a:defRPr sz="1800" b="0" i="0" u="none" strike="noStrike" cap="none">
                <a:solidFill>
                  <a:schemeClr val="dk1"/>
                </a:solidFill>
                <a:latin typeface="Rockwell"/>
                <a:ea typeface="Rockwell"/>
                <a:cs typeface="Rockwell"/>
                <a:sym typeface="Rockwell"/>
              </a:defRPr>
            </a:lvl6pPr>
            <a:lvl7pPr marR="0" lvl="6" algn="l" rtl="0">
              <a:spcBef>
                <a:spcPts val="0"/>
              </a:spcBef>
              <a:spcAft>
                <a:spcPts val="0"/>
              </a:spcAft>
              <a:buSzPts val="1400"/>
              <a:buNone/>
              <a:defRPr sz="1800" b="0" i="0" u="none" strike="noStrike" cap="none">
                <a:solidFill>
                  <a:schemeClr val="dk1"/>
                </a:solidFill>
                <a:latin typeface="Rockwell"/>
                <a:ea typeface="Rockwell"/>
                <a:cs typeface="Rockwell"/>
                <a:sym typeface="Rockwell"/>
              </a:defRPr>
            </a:lvl7pPr>
            <a:lvl8pPr marR="0" lvl="7" algn="l" rtl="0">
              <a:spcBef>
                <a:spcPts val="0"/>
              </a:spcBef>
              <a:spcAft>
                <a:spcPts val="0"/>
              </a:spcAft>
              <a:buSzPts val="1400"/>
              <a:buNone/>
              <a:defRPr sz="1800" b="0" i="0" u="none" strike="noStrike" cap="none">
                <a:solidFill>
                  <a:schemeClr val="dk1"/>
                </a:solidFill>
                <a:latin typeface="Rockwell"/>
                <a:ea typeface="Rockwell"/>
                <a:cs typeface="Rockwell"/>
                <a:sym typeface="Rockwell"/>
              </a:defRPr>
            </a:lvl8pPr>
            <a:lvl9pPr marR="0" lvl="8" algn="l" rtl="0">
              <a:spcBef>
                <a:spcPts val="0"/>
              </a:spcBef>
              <a:spcAft>
                <a:spcPts val="0"/>
              </a:spcAft>
              <a:buSzPts val="1400"/>
              <a:buNone/>
              <a:defRPr sz="1800" b="0" i="0" u="none" strike="noStrike" cap="none">
                <a:solidFill>
                  <a:schemeClr val="dk1"/>
                </a:solidFill>
                <a:latin typeface="Rockwell"/>
                <a:ea typeface="Rockwell"/>
                <a:cs typeface="Rockwell"/>
                <a:sym typeface="Rockwell"/>
              </a:defRPr>
            </a:lvl9pPr>
          </a:lstStyle>
          <a:p>
            <a:endParaRPr/>
          </a:p>
        </p:txBody>
      </p:sp>
      <p:grpSp>
        <p:nvGrpSpPr>
          <p:cNvPr id="88" name="Shape 88"/>
          <p:cNvGrpSpPr/>
          <p:nvPr/>
        </p:nvGrpSpPr>
        <p:grpSpPr>
          <a:xfrm>
            <a:off x="11401725" y="6229681"/>
            <a:ext cx="457200" cy="457200"/>
            <a:chOff x="11361456" y="6195813"/>
            <a:chExt cx="548640" cy="548640"/>
          </a:xfrm>
        </p:grpSpPr>
        <p:sp>
          <p:nvSpPr>
            <p:cNvPr id="89" name="Shape 89"/>
            <p:cNvSpPr/>
            <p:nvPr/>
          </p:nvSpPr>
          <p:spPr>
            <a:xfrm>
              <a:off x="11361456" y="6195813"/>
              <a:ext cx="548640" cy="548640"/>
            </a:xfrm>
            <a:prstGeom prst="ellipse">
              <a:avLst/>
            </a:prstGeom>
            <a:blipFill rotWithShape="1">
              <a:blip r:embed="rId3">
                <a:alphaModFix/>
              </a:blip>
              <a:tile tx="50800" ty="0" sx="85000" sy="85000" flip="none" algn="tl"/>
            </a:blip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0" name="Shape 90"/>
            <p:cNvSpPr/>
            <p:nvPr/>
          </p:nvSpPr>
          <p:spPr>
            <a:xfrm>
              <a:off x="11396488" y="6230844"/>
              <a:ext cx="478576" cy="478578"/>
            </a:xfrm>
            <a:prstGeom prst="ellipse">
              <a:avLst/>
            </a:prstGeom>
            <a:noFill/>
            <a:ln w="127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91" name="Shape 91"/>
          <p:cNvSpPr txBox="1">
            <a:spLocks noGrp="1"/>
          </p:cNvSpPr>
          <p:nvPr>
            <p:ph type="sldNum" idx="12"/>
          </p:nvPr>
        </p:nvSpPr>
        <p:spPr>
          <a:xfrm>
            <a:off x="11311128" y="6272784"/>
            <a:ext cx="640080" cy="365125"/>
          </a:xfrm>
          <a:prstGeom prst="rect">
            <a:avLst/>
          </a:prstGeom>
          <a:noFill/>
          <a:ln>
            <a:noFill/>
          </a:ln>
        </p:spPr>
        <p:txBody>
          <a:bodyPr spcFirstLastPara="1" wrap="square" lIns="91425" tIns="45700" rIns="91425" bIns="45700" anchor="ctr" anchorCtr="0">
            <a:noAutofit/>
          </a:bodyPr>
          <a:lstStyle>
            <a:lvl1pPr marL="0" marR="0" lvl="0" indent="0" algn="ctr" rtl="0">
              <a:spcBef>
                <a:spcPts val="0"/>
              </a:spcBef>
              <a:buNone/>
              <a:defRPr sz="1400" b="1">
                <a:solidFill>
                  <a:srgbClr val="FFFFFF"/>
                </a:solidFill>
                <a:latin typeface="Rokkitt"/>
                <a:ea typeface="Rokkitt"/>
                <a:cs typeface="Rokkitt"/>
                <a:sym typeface="Rokkitt"/>
              </a:defRPr>
            </a:lvl1pPr>
            <a:lvl2pPr marL="0" marR="0" lvl="1" indent="0" algn="ctr" rtl="0">
              <a:spcBef>
                <a:spcPts val="0"/>
              </a:spcBef>
              <a:buNone/>
              <a:defRPr sz="1400" b="1">
                <a:solidFill>
                  <a:srgbClr val="FFFFFF"/>
                </a:solidFill>
                <a:latin typeface="Rokkitt"/>
                <a:ea typeface="Rokkitt"/>
                <a:cs typeface="Rokkitt"/>
                <a:sym typeface="Rokkitt"/>
              </a:defRPr>
            </a:lvl2pPr>
            <a:lvl3pPr marL="0" marR="0" lvl="2" indent="0" algn="ctr" rtl="0">
              <a:spcBef>
                <a:spcPts val="0"/>
              </a:spcBef>
              <a:buNone/>
              <a:defRPr sz="1400" b="1">
                <a:solidFill>
                  <a:srgbClr val="FFFFFF"/>
                </a:solidFill>
                <a:latin typeface="Rokkitt"/>
                <a:ea typeface="Rokkitt"/>
                <a:cs typeface="Rokkitt"/>
                <a:sym typeface="Rokkitt"/>
              </a:defRPr>
            </a:lvl3pPr>
            <a:lvl4pPr marL="0" marR="0" lvl="3" indent="0" algn="ctr" rtl="0">
              <a:spcBef>
                <a:spcPts val="0"/>
              </a:spcBef>
              <a:buNone/>
              <a:defRPr sz="1400" b="1">
                <a:solidFill>
                  <a:srgbClr val="FFFFFF"/>
                </a:solidFill>
                <a:latin typeface="Rokkitt"/>
                <a:ea typeface="Rokkitt"/>
                <a:cs typeface="Rokkitt"/>
                <a:sym typeface="Rokkitt"/>
              </a:defRPr>
            </a:lvl4pPr>
            <a:lvl5pPr marL="0" marR="0" lvl="4" indent="0" algn="ctr" rtl="0">
              <a:spcBef>
                <a:spcPts val="0"/>
              </a:spcBef>
              <a:buNone/>
              <a:defRPr sz="1400" b="1">
                <a:solidFill>
                  <a:srgbClr val="FFFFFF"/>
                </a:solidFill>
                <a:latin typeface="Rokkitt"/>
                <a:ea typeface="Rokkitt"/>
                <a:cs typeface="Rokkitt"/>
                <a:sym typeface="Rokkitt"/>
              </a:defRPr>
            </a:lvl5pPr>
            <a:lvl6pPr marL="0" marR="0" lvl="5" indent="0" algn="ctr" rtl="0">
              <a:spcBef>
                <a:spcPts val="0"/>
              </a:spcBef>
              <a:buNone/>
              <a:defRPr sz="1400" b="1">
                <a:solidFill>
                  <a:srgbClr val="FFFFFF"/>
                </a:solidFill>
                <a:latin typeface="Rokkitt"/>
                <a:ea typeface="Rokkitt"/>
                <a:cs typeface="Rokkitt"/>
                <a:sym typeface="Rokkitt"/>
              </a:defRPr>
            </a:lvl6pPr>
            <a:lvl7pPr marL="0" marR="0" lvl="6" indent="0" algn="ctr" rtl="0">
              <a:spcBef>
                <a:spcPts val="0"/>
              </a:spcBef>
              <a:buNone/>
              <a:defRPr sz="1400" b="1">
                <a:solidFill>
                  <a:srgbClr val="FFFFFF"/>
                </a:solidFill>
                <a:latin typeface="Rokkitt"/>
                <a:ea typeface="Rokkitt"/>
                <a:cs typeface="Rokkitt"/>
                <a:sym typeface="Rokkitt"/>
              </a:defRPr>
            </a:lvl7pPr>
            <a:lvl8pPr marL="0" marR="0" lvl="7" indent="0" algn="ctr" rtl="0">
              <a:spcBef>
                <a:spcPts val="0"/>
              </a:spcBef>
              <a:buNone/>
              <a:defRPr sz="1400" b="1">
                <a:solidFill>
                  <a:srgbClr val="FFFFFF"/>
                </a:solidFill>
                <a:latin typeface="Rokkitt"/>
                <a:ea typeface="Rokkitt"/>
                <a:cs typeface="Rokkitt"/>
                <a:sym typeface="Rokkitt"/>
              </a:defRPr>
            </a:lvl8pPr>
            <a:lvl9pPr marL="0" marR="0" lvl="8" indent="0" algn="ctr" rtl="0">
              <a:spcBef>
                <a:spcPts val="0"/>
              </a:spcBef>
              <a:buNone/>
              <a:defRPr sz="1400" b="1">
                <a:solidFill>
                  <a:srgbClr val="FFFFFF"/>
                </a:solidFill>
                <a:latin typeface="Rokkitt"/>
                <a:ea typeface="Rokkitt"/>
                <a:cs typeface="Rokkitt"/>
                <a:sym typeface="Rokkitt"/>
              </a:defRPr>
            </a:lvl9pPr>
          </a:lstStyle>
          <a:p>
            <a:pPr marL="0" lvl="0" indent="0">
              <a:spcBef>
                <a:spcPts val="0"/>
              </a:spcBef>
              <a:spcAft>
                <a:spcPts val="0"/>
              </a:spcAft>
              <a:buNone/>
            </a:pPr>
            <a:fld id="{00000000-1234-1234-1234-123412341234}" type="slidenum">
              <a:rPr lang="en-US"/>
              <a:pPr marL="0" lvl="0" indent="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1069848" y="484632"/>
            <a:ext cx="10058400" cy="1609344"/>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SzPts val="5400"/>
              <a:buFont typeface="Rokkitt"/>
              <a:buNone/>
              <a:defRPr sz="5400" b="0" i="0" u="none" strike="noStrike" cap="none">
                <a:latin typeface="Rokkitt"/>
                <a:ea typeface="Rokkitt"/>
                <a:cs typeface="Rokkitt"/>
                <a:sym typeface="Rokkit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Shape 11"/>
          <p:cNvSpPr txBox="1">
            <a:spLocks noGrp="1"/>
          </p:cNvSpPr>
          <p:nvPr>
            <p:ph type="body" idx="1"/>
          </p:nvPr>
        </p:nvSpPr>
        <p:spPr>
          <a:xfrm>
            <a:off x="1069848" y="2121408"/>
            <a:ext cx="10058400" cy="4050792"/>
          </a:xfrm>
          <a:prstGeom prst="rect">
            <a:avLst/>
          </a:prstGeom>
          <a:noFill/>
          <a:ln>
            <a:noFill/>
          </a:ln>
        </p:spPr>
        <p:txBody>
          <a:bodyPr spcFirstLastPara="1" wrap="square" lIns="91425" tIns="91425" rIns="91425" bIns="91425" anchor="t" anchorCtr="0"/>
          <a:lstStyle>
            <a:lvl1pPr marL="457200" marR="0" lvl="0" indent="-336550" algn="l" rtl="0">
              <a:lnSpc>
                <a:spcPct val="90000"/>
              </a:lnSpc>
              <a:spcBef>
                <a:spcPts val="1200"/>
              </a:spcBef>
              <a:spcAft>
                <a:spcPts val="0"/>
              </a:spcAft>
              <a:buClr>
                <a:srgbClr val="9E3611"/>
              </a:buClr>
              <a:buSzPts val="1700"/>
              <a:buFont typeface="Noto Sans Symbols"/>
              <a:buChar char="▪"/>
              <a:defRPr sz="2000" b="0" i="0" u="none" strike="noStrike" cap="none">
                <a:solidFill>
                  <a:schemeClr val="dk1"/>
                </a:solidFill>
                <a:latin typeface="Rockwell"/>
                <a:ea typeface="Rockwell"/>
                <a:cs typeface="Rockwell"/>
                <a:sym typeface="Rockwell"/>
              </a:defRPr>
            </a:lvl1pPr>
            <a:lvl2pPr marL="914400" marR="0" lvl="1" indent="-325755" algn="l" rtl="0">
              <a:lnSpc>
                <a:spcPct val="90000"/>
              </a:lnSpc>
              <a:spcBef>
                <a:spcPts val="400"/>
              </a:spcBef>
              <a:spcAft>
                <a:spcPts val="0"/>
              </a:spcAft>
              <a:buClr>
                <a:srgbClr val="9E3611"/>
              </a:buClr>
              <a:buSzPts val="1530"/>
              <a:buFont typeface="Noto Sans Symbols"/>
              <a:buChar char="▪"/>
              <a:defRPr sz="1800" b="0" i="0" u="none" strike="noStrike" cap="none">
                <a:solidFill>
                  <a:schemeClr val="dk1"/>
                </a:solidFill>
                <a:latin typeface="Rockwell"/>
                <a:ea typeface="Rockwell"/>
                <a:cs typeface="Rockwell"/>
                <a:sym typeface="Rockwell"/>
              </a:defRPr>
            </a:lvl2pPr>
            <a:lvl3pPr marL="1371600" marR="0" lvl="2" indent="-314960" algn="l" rtl="0">
              <a:lnSpc>
                <a:spcPct val="90000"/>
              </a:lnSpc>
              <a:spcBef>
                <a:spcPts val="400"/>
              </a:spcBef>
              <a:spcAft>
                <a:spcPts val="0"/>
              </a:spcAft>
              <a:buClr>
                <a:srgbClr val="9E3611"/>
              </a:buClr>
              <a:buSzPts val="1360"/>
              <a:buFont typeface="Noto Sans Symbols"/>
              <a:buChar char="▪"/>
              <a:defRPr sz="1600" b="0" i="0" u="none" strike="noStrike" cap="none">
                <a:solidFill>
                  <a:schemeClr val="dk1"/>
                </a:solidFill>
                <a:latin typeface="Rockwell"/>
                <a:ea typeface="Rockwell"/>
                <a:cs typeface="Rockwell"/>
                <a:sym typeface="Rockwell"/>
              </a:defRPr>
            </a:lvl3pPr>
            <a:lvl4pPr marL="1828800" marR="0" lvl="3" indent="-314960" algn="l" rtl="0">
              <a:lnSpc>
                <a:spcPct val="90000"/>
              </a:lnSpc>
              <a:spcBef>
                <a:spcPts val="400"/>
              </a:spcBef>
              <a:spcAft>
                <a:spcPts val="0"/>
              </a:spcAft>
              <a:buClr>
                <a:srgbClr val="9E3611"/>
              </a:buClr>
              <a:buSzPts val="1360"/>
              <a:buFont typeface="Noto Sans Symbols"/>
              <a:buChar char="▪"/>
              <a:defRPr sz="1600" b="0" i="0" u="none" strike="noStrike" cap="none">
                <a:solidFill>
                  <a:schemeClr val="dk1"/>
                </a:solidFill>
                <a:latin typeface="Rockwell"/>
                <a:ea typeface="Rockwell"/>
                <a:cs typeface="Rockwell"/>
                <a:sym typeface="Rockwell"/>
              </a:defRPr>
            </a:lvl4pPr>
            <a:lvl5pPr marL="2286000" marR="0" lvl="4" indent="-314960" algn="l" rtl="0">
              <a:lnSpc>
                <a:spcPct val="90000"/>
              </a:lnSpc>
              <a:spcBef>
                <a:spcPts val="400"/>
              </a:spcBef>
              <a:spcAft>
                <a:spcPts val="0"/>
              </a:spcAft>
              <a:buClr>
                <a:srgbClr val="9E3611"/>
              </a:buClr>
              <a:buSzPts val="1360"/>
              <a:buFont typeface="Noto Sans Symbols"/>
              <a:buChar char="▪"/>
              <a:defRPr sz="1600" b="0" i="0" u="none" strike="noStrike" cap="none">
                <a:solidFill>
                  <a:schemeClr val="dk1"/>
                </a:solidFill>
                <a:latin typeface="Rockwell"/>
                <a:ea typeface="Rockwell"/>
                <a:cs typeface="Rockwell"/>
                <a:sym typeface="Rockwell"/>
              </a:defRPr>
            </a:lvl5pPr>
            <a:lvl6pPr marL="2743200" marR="0" lvl="5" indent="-314960" algn="l" rtl="0">
              <a:lnSpc>
                <a:spcPct val="90000"/>
              </a:lnSpc>
              <a:spcBef>
                <a:spcPts val="400"/>
              </a:spcBef>
              <a:spcAft>
                <a:spcPts val="0"/>
              </a:spcAft>
              <a:buClr>
                <a:srgbClr val="9E3611"/>
              </a:buClr>
              <a:buSzPts val="1360"/>
              <a:buFont typeface="Noto Sans Symbols"/>
              <a:buChar char="▪"/>
              <a:defRPr sz="1600" b="0" i="0" u="none" strike="noStrike" cap="none">
                <a:solidFill>
                  <a:schemeClr val="dk1"/>
                </a:solidFill>
                <a:latin typeface="Rockwell"/>
                <a:ea typeface="Rockwell"/>
                <a:cs typeface="Rockwell"/>
                <a:sym typeface="Rockwell"/>
              </a:defRPr>
            </a:lvl6pPr>
            <a:lvl7pPr marL="3200400" marR="0" lvl="6" indent="-314960" algn="l" rtl="0">
              <a:lnSpc>
                <a:spcPct val="90000"/>
              </a:lnSpc>
              <a:spcBef>
                <a:spcPts val="400"/>
              </a:spcBef>
              <a:spcAft>
                <a:spcPts val="0"/>
              </a:spcAft>
              <a:buClr>
                <a:srgbClr val="9E3611"/>
              </a:buClr>
              <a:buSzPts val="1360"/>
              <a:buFont typeface="Noto Sans Symbols"/>
              <a:buChar char="▪"/>
              <a:defRPr sz="1600" b="0" i="0" u="none" strike="noStrike" cap="none">
                <a:solidFill>
                  <a:schemeClr val="dk1"/>
                </a:solidFill>
                <a:latin typeface="Rockwell"/>
                <a:ea typeface="Rockwell"/>
                <a:cs typeface="Rockwell"/>
                <a:sym typeface="Rockwell"/>
              </a:defRPr>
            </a:lvl7pPr>
            <a:lvl8pPr marL="3657600" marR="0" lvl="7" indent="-314959" algn="l" rtl="0">
              <a:lnSpc>
                <a:spcPct val="90000"/>
              </a:lnSpc>
              <a:spcBef>
                <a:spcPts val="400"/>
              </a:spcBef>
              <a:spcAft>
                <a:spcPts val="0"/>
              </a:spcAft>
              <a:buClr>
                <a:srgbClr val="9E3611"/>
              </a:buClr>
              <a:buSzPts val="1360"/>
              <a:buFont typeface="Noto Sans Symbols"/>
              <a:buChar char="▪"/>
              <a:defRPr sz="1600" b="0" i="0" u="none" strike="noStrike" cap="none">
                <a:solidFill>
                  <a:schemeClr val="dk1"/>
                </a:solidFill>
                <a:latin typeface="Rockwell"/>
                <a:ea typeface="Rockwell"/>
                <a:cs typeface="Rockwell"/>
                <a:sym typeface="Rockwell"/>
              </a:defRPr>
            </a:lvl8pPr>
            <a:lvl9pPr marL="4114800" marR="0" lvl="8" indent="-314959" algn="l" rtl="0">
              <a:lnSpc>
                <a:spcPct val="90000"/>
              </a:lnSpc>
              <a:spcBef>
                <a:spcPts val="400"/>
              </a:spcBef>
              <a:spcAft>
                <a:spcPts val="200"/>
              </a:spcAft>
              <a:buClr>
                <a:srgbClr val="9E3611"/>
              </a:buClr>
              <a:buSzPts val="1360"/>
              <a:buFont typeface="Noto Sans Symbols"/>
              <a:buChar char="▪"/>
              <a:defRPr sz="1600" b="0" i="0" u="none" strike="noStrike" cap="none">
                <a:solidFill>
                  <a:schemeClr val="dk1"/>
                </a:solidFill>
                <a:latin typeface="Rockwell"/>
                <a:ea typeface="Rockwell"/>
                <a:cs typeface="Rockwell"/>
                <a:sym typeface="Rockwell"/>
              </a:defRPr>
            </a:lvl9pPr>
          </a:lstStyle>
          <a:p>
            <a:endParaRPr/>
          </a:p>
        </p:txBody>
      </p:sp>
      <p:sp>
        <p:nvSpPr>
          <p:cNvPr id="12" name="Shape 12"/>
          <p:cNvSpPr txBox="1">
            <a:spLocks noGrp="1"/>
          </p:cNvSpPr>
          <p:nvPr>
            <p:ph type="dt" idx="10"/>
          </p:nvPr>
        </p:nvSpPr>
        <p:spPr>
          <a:xfrm>
            <a:off x="7964424" y="6272784"/>
            <a:ext cx="3273552" cy="365125"/>
          </a:xfrm>
          <a:prstGeom prst="rect">
            <a:avLst/>
          </a:prstGeom>
          <a:noFill/>
          <a:ln>
            <a:noFill/>
          </a:ln>
        </p:spPr>
        <p:txBody>
          <a:bodyPr spcFirstLastPara="1" wrap="square" lIns="91425" tIns="91425" rIns="91425" bIns="91425" anchor="ctr" anchorCtr="0"/>
          <a:lstStyle>
            <a:lvl1pPr marR="0" lvl="0" algn="r" rtl="0">
              <a:spcBef>
                <a:spcPts val="0"/>
              </a:spcBef>
              <a:spcAft>
                <a:spcPts val="0"/>
              </a:spcAft>
              <a:buSzPts val="1400"/>
              <a:buNone/>
              <a:defRPr sz="1100" b="0" i="0" u="none" strike="noStrike" cap="none">
                <a:solidFill>
                  <a:schemeClr val="dk2"/>
                </a:solidFill>
                <a:latin typeface="Rockwell"/>
                <a:ea typeface="Rockwell"/>
                <a:cs typeface="Rockwell"/>
                <a:sym typeface="Rockwell"/>
              </a:defRPr>
            </a:lvl1pPr>
            <a:lvl2pPr marR="0" lvl="1" algn="l" rtl="0">
              <a:spcBef>
                <a:spcPts val="0"/>
              </a:spcBef>
              <a:spcAft>
                <a:spcPts val="0"/>
              </a:spcAft>
              <a:buSzPts val="1400"/>
              <a:buNone/>
              <a:defRPr sz="1800" b="0" i="0" u="none" strike="noStrike" cap="none">
                <a:solidFill>
                  <a:schemeClr val="dk1"/>
                </a:solidFill>
                <a:latin typeface="Rockwell"/>
                <a:ea typeface="Rockwell"/>
                <a:cs typeface="Rockwell"/>
                <a:sym typeface="Rockwell"/>
              </a:defRPr>
            </a:lvl2pPr>
            <a:lvl3pPr marR="0" lvl="2" algn="l" rtl="0">
              <a:spcBef>
                <a:spcPts val="0"/>
              </a:spcBef>
              <a:spcAft>
                <a:spcPts val="0"/>
              </a:spcAft>
              <a:buSzPts val="1400"/>
              <a:buNone/>
              <a:defRPr sz="1800" b="0" i="0" u="none" strike="noStrike" cap="none">
                <a:solidFill>
                  <a:schemeClr val="dk1"/>
                </a:solidFill>
                <a:latin typeface="Rockwell"/>
                <a:ea typeface="Rockwell"/>
                <a:cs typeface="Rockwell"/>
                <a:sym typeface="Rockwell"/>
              </a:defRPr>
            </a:lvl3pPr>
            <a:lvl4pPr marR="0" lvl="3" algn="l" rtl="0">
              <a:spcBef>
                <a:spcPts val="0"/>
              </a:spcBef>
              <a:spcAft>
                <a:spcPts val="0"/>
              </a:spcAft>
              <a:buSzPts val="1400"/>
              <a:buNone/>
              <a:defRPr sz="1800" b="0" i="0" u="none" strike="noStrike" cap="none">
                <a:solidFill>
                  <a:schemeClr val="dk1"/>
                </a:solidFill>
                <a:latin typeface="Rockwell"/>
                <a:ea typeface="Rockwell"/>
                <a:cs typeface="Rockwell"/>
                <a:sym typeface="Rockwell"/>
              </a:defRPr>
            </a:lvl4pPr>
            <a:lvl5pPr marR="0" lvl="4" algn="l" rtl="0">
              <a:spcBef>
                <a:spcPts val="0"/>
              </a:spcBef>
              <a:spcAft>
                <a:spcPts val="0"/>
              </a:spcAft>
              <a:buSzPts val="1400"/>
              <a:buNone/>
              <a:defRPr sz="1800" b="0" i="0" u="none" strike="noStrike" cap="none">
                <a:solidFill>
                  <a:schemeClr val="dk1"/>
                </a:solidFill>
                <a:latin typeface="Rockwell"/>
                <a:ea typeface="Rockwell"/>
                <a:cs typeface="Rockwell"/>
                <a:sym typeface="Rockwell"/>
              </a:defRPr>
            </a:lvl5pPr>
            <a:lvl6pPr marR="0" lvl="5" algn="l" rtl="0">
              <a:spcBef>
                <a:spcPts val="0"/>
              </a:spcBef>
              <a:spcAft>
                <a:spcPts val="0"/>
              </a:spcAft>
              <a:buSzPts val="1400"/>
              <a:buNone/>
              <a:defRPr sz="1800" b="0" i="0" u="none" strike="noStrike" cap="none">
                <a:solidFill>
                  <a:schemeClr val="dk1"/>
                </a:solidFill>
                <a:latin typeface="Rockwell"/>
                <a:ea typeface="Rockwell"/>
                <a:cs typeface="Rockwell"/>
                <a:sym typeface="Rockwell"/>
              </a:defRPr>
            </a:lvl6pPr>
            <a:lvl7pPr marR="0" lvl="6" algn="l" rtl="0">
              <a:spcBef>
                <a:spcPts val="0"/>
              </a:spcBef>
              <a:spcAft>
                <a:spcPts val="0"/>
              </a:spcAft>
              <a:buSzPts val="1400"/>
              <a:buNone/>
              <a:defRPr sz="1800" b="0" i="0" u="none" strike="noStrike" cap="none">
                <a:solidFill>
                  <a:schemeClr val="dk1"/>
                </a:solidFill>
                <a:latin typeface="Rockwell"/>
                <a:ea typeface="Rockwell"/>
                <a:cs typeface="Rockwell"/>
                <a:sym typeface="Rockwell"/>
              </a:defRPr>
            </a:lvl7pPr>
            <a:lvl8pPr marR="0" lvl="7" algn="l" rtl="0">
              <a:spcBef>
                <a:spcPts val="0"/>
              </a:spcBef>
              <a:spcAft>
                <a:spcPts val="0"/>
              </a:spcAft>
              <a:buSzPts val="1400"/>
              <a:buNone/>
              <a:defRPr sz="1800" b="0" i="0" u="none" strike="noStrike" cap="none">
                <a:solidFill>
                  <a:schemeClr val="dk1"/>
                </a:solidFill>
                <a:latin typeface="Rockwell"/>
                <a:ea typeface="Rockwell"/>
                <a:cs typeface="Rockwell"/>
                <a:sym typeface="Rockwell"/>
              </a:defRPr>
            </a:lvl8pPr>
            <a:lvl9pPr marR="0" lvl="8" algn="l" rtl="0">
              <a:spcBef>
                <a:spcPts val="0"/>
              </a:spcBef>
              <a:spcAft>
                <a:spcPts val="0"/>
              </a:spcAft>
              <a:buSzPts val="1400"/>
              <a:buNone/>
              <a:defRPr sz="1800" b="0" i="0" u="none" strike="noStrike" cap="none">
                <a:solidFill>
                  <a:schemeClr val="dk1"/>
                </a:solidFill>
                <a:latin typeface="Rockwell"/>
                <a:ea typeface="Rockwell"/>
                <a:cs typeface="Rockwell"/>
                <a:sym typeface="Rockwell"/>
              </a:defRPr>
            </a:lvl9pPr>
          </a:lstStyle>
          <a:p>
            <a:endParaRPr/>
          </a:p>
        </p:txBody>
      </p:sp>
      <p:sp>
        <p:nvSpPr>
          <p:cNvPr id="13" name="Shape 13"/>
          <p:cNvSpPr txBox="1">
            <a:spLocks noGrp="1"/>
          </p:cNvSpPr>
          <p:nvPr>
            <p:ph type="ftr" idx="11"/>
          </p:nvPr>
        </p:nvSpPr>
        <p:spPr>
          <a:xfrm>
            <a:off x="1088136" y="6272784"/>
            <a:ext cx="6327648" cy="365125"/>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1100" b="0" i="0" u="none" strike="noStrike" cap="none">
                <a:solidFill>
                  <a:schemeClr val="dk2"/>
                </a:solidFill>
                <a:latin typeface="Rockwell"/>
                <a:ea typeface="Rockwell"/>
                <a:cs typeface="Rockwell"/>
                <a:sym typeface="Rockwell"/>
              </a:defRPr>
            </a:lvl1pPr>
            <a:lvl2pPr marR="0" lvl="1" algn="l" rtl="0">
              <a:spcBef>
                <a:spcPts val="0"/>
              </a:spcBef>
              <a:spcAft>
                <a:spcPts val="0"/>
              </a:spcAft>
              <a:buSzPts val="1400"/>
              <a:buNone/>
              <a:defRPr sz="1800" b="0" i="0" u="none" strike="noStrike" cap="none">
                <a:solidFill>
                  <a:schemeClr val="dk1"/>
                </a:solidFill>
                <a:latin typeface="Rockwell"/>
                <a:ea typeface="Rockwell"/>
                <a:cs typeface="Rockwell"/>
                <a:sym typeface="Rockwell"/>
              </a:defRPr>
            </a:lvl2pPr>
            <a:lvl3pPr marR="0" lvl="2" algn="l" rtl="0">
              <a:spcBef>
                <a:spcPts val="0"/>
              </a:spcBef>
              <a:spcAft>
                <a:spcPts val="0"/>
              </a:spcAft>
              <a:buSzPts val="1400"/>
              <a:buNone/>
              <a:defRPr sz="1800" b="0" i="0" u="none" strike="noStrike" cap="none">
                <a:solidFill>
                  <a:schemeClr val="dk1"/>
                </a:solidFill>
                <a:latin typeface="Rockwell"/>
                <a:ea typeface="Rockwell"/>
                <a:cs typeface="Rockwell"/>
                <a:sym typeface="Rockwell"/>
              </a:defRPr>
            </a:lvl3pPr>
            <a:lvl4pPr marR="0" lvl="3" algn="l" rtl="0">
              <a:spcBef>
                <a:spcPts val="0"/>
              </a:spcBef>
              <a:spcAft>
                <a:spcPts val="0"/>
              </a:spcAft>
              <a:buSzPts val="1400"/>
              <a:buNone/>
              <a:defRPr sz="1800" b="0" i="0" u="none" strike="noStrike" cap="none">
                <a:solidFill>
                  <a:schemeClr val="dk1"/>
                </a:solidFill>
                <a:latin typeface="Rockwell"/>
                <a:ea typeface="Rockwell"/>
                <a:cs typeface="Rockwell"/>
                <a:sym typeface="Rockwell"/>
              </a:defRPr>
            </a:lvl4pPr>
            <a:lvl5pPr marR="0" lvl="4" algn="l" rtl="0">
              <a:spcBef>
                <a:spcPts val="0"/>
              </a:spcBef>
              <a:spcAft>
                <a:spcPts val="0"/>
              </a:spcAft>
              <a:buSzPts val="1400"/>
              <a:buNone/>
              <a:defRPr sz="1800" b="0" i="0" u="none" strike="noStrike" cap="none">
                <a:solidFill>
                  <a:schemeClr val="dk1"/>
                </a:solidFill>
                <a:latin typeface="Rockwell"/>
                <a:ea typeface="Rockwell"/>
                <a:cs typeface="Rockwell"/>
                <a:sym typeface="Rockwell"/>
              </a:defRPr>
            </a:lvl5pPr>
            <a:lvl6pPr marR="0" lvl="5" algn="l" rtl="0">
              <a:spcBef>
                <a:spcPts val="0"/>
              </a:spcBef>
              <a:spcAft>
                <a:spcPts val="0"/>
              </a:spcAft>
              <a:buSzPts val="1400"/>
              <a:buNone/>
              <a:defRPr sz="1800" b="0" i="0" u="none" strike="noStrike" cap="none">
                <a:solidFill>
                  <a:schemeClr val="dk1"/>
                </a:solidFill>
                <a:latin typeface="Rockwell"/>
                <a:ea typeface="Rockwell"/>
                <a:cs typeface="Rockwell"/>
                <a:sym typeface="Rockwell"/>
              </a:defRPr>
            </a:lvl6pPr>
            <a:lvl7pPr marR="0" lvl="6" algn="l" rtl="0">
              <a:spcBef>
                <a:spcPts val="0"/>
              </a:spcBef>
              <a:spcAft>
                <a:spcPts val="0"/>
              </a:spcAft>
              <a:buSzPts val="1400"/>
              <a:buNone/>
              <a:defRPr sz="1800" b="0" i="0" u="none" strike="noStrike" cap="none">
                <a:solidFill>
                  <a:schemeClr val="dk1"/>
                </a:solidFill>
                <a:latin typeface="Rockwell"/>
                <a:ea typeface="Rockwell"/>
                <a:cs typeface="Rockwell"/>
                <a:sym typeface="Rockwell"/>
              </a:defRPr>
            </a:lvl7pPr>
            <a:lvl8pPr marR="0" lvl="7" algn="l" rtl="0">
              <a:spcBef>
                <a:spcPts val="0"/>
              </a:spcBef>
              <a:spcAft>
                <a:spcPts val="0"/>
              </a:spcAft>
              <a:buSzPts val="1400"/>
              <a:buNone/>
              <a:defRPr sz="1800" b="0" i="0" u="none" strike="noStrike" cap="none">
                <a:solidFill>
                  <a:schemeClr val="dk1"/>
                </a:solidFill>
                <a:latin typeface="Rockwell"/>
                <a:ea typeface="Rockwell"/>
                <a:cs typeface="Rockwell"/>
                <a:sym typeface="Rockwell"/>
              </a:defRPr>
            </a:lvl8pPr>
            <a:lvl9pPr marR="0" lvl="8" algn="l" rtl="0">
              <a:spcBef>
                <a:spcPts val="0"/>
              </a:spcBef>
              <a:spcAft>
                <a:spcPts val="0"/>
              </a:spcAft>
              <a:buSzPts val="1400"/>
              <a:buNone/>
              <a:defRPr sz="1800" b="0" i="0" u="none" strike="noStrike" cap="none">
                <a:solidFill>
                  <a:schemeClr val="dk1"/>
                </a:solidFill>
                <a:latin typeface="Rockwell"/>
                <a:ea typeface="Rockwell"/>
                <a:cs typeface="Rockwell"/>
                <a:sym typeface="Rockwell"/>
              </a:defRPr>
            </a:lvl9pPr>
          </a:lstStyle>
          <a:p>
            <a:endParaRPr/>
          </a:p>
        </p:txBody>
      </p:sp>
      <p:grpSp>
        <p:nvGrpSpPr>
          <p:cNvPr id="14" name="Shape 14"/>
          <p:cNvGrpSpPr/>
          <p:nvPr/>
        </p:nvGrpSpPr>
        <p:grpSpPr>
          <a:xfrm>
            <a:off x="11401725" y="6229681"/>
            <a:ext cx="457200" cy="457200"/>
            <a:chOff x="11361456" y="6195813"/>
            <a:chExt cx="548640" cy="548640"/>
          </a:xfrm>
        </p:grpSpPr>
        <p:sp>
          <p:nvSpPr>
            <p:cNvPr id="15" name="Shape 15"/>
            <p:cNvSpPr/>
            <p:nvPr/>
          </p:nvSpPr>
          <p:spPr>
            <a:xfrm>
              <a:off x="11361456" y="6195813"/>
              <a:ext cx="548640" cy="548640"/>
            </a:xfrm>
            <a:prstGeom prst="ellipse">
              <a:avLst/>
            </a:prstGeom>
            <a:blipFill rotWithShape="1">
              <a:blip r:embed="rId13">
                <a:alphaModFix/>
              </a:blip>
              <a:tile tx="50800" ty="0" sx="85000" sy="85000" flip="none" algn="tl"/>
            </a:blip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 name="Shape 16"/>
            <p:cNvSpPr/>
            <p:nvPr/>
          </p:nvSpPr>
          <p:spPr>
            <a:xfrm>
              <a:off x="11396488" y="6230844"/>
              <a:ext cx="478576" cy="478578"/>
            </a:xfrm>
            <a:prstGeom prst="ellipse">
              <a:avLst/>
            </a:prstGeom>
            <a:noFill/>
            <a:ln w="127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17" name="Shape 17"/>
          <p:cNvSpPr txBox="1">
            <a:spLocks noGrp="1"/>
          </p:cNvSpPr>
          <p:nvPr>
            <p:ph type="sldNum" idx="12"/>
          </p:nvPr>
        </p:nvSpPr>
        <p:spPr>
          <a:xfrm>
            <a:off x="11311128" y="6272784"/>
            <a:ext cx="640080" cy="365125"/>
          </a:xfrm>
          <a:prstGeom prst="rect">
            <a:avLst/>
          </a:prstGeom>
          <a:noFill/>
          <a:ln>
            <a:noFill/>
          </a:ln>
        </p:spPr>
        <p:txBody>
          <a:bodyPr spcFirstLastPara="1" wrap="square" lIns="91425" tIns="45700" rIns="91425" bIns="45700" anchor="ctr" anchorCtr="0">
            <a:noAutofit/>
          </a:bodyPr>
          <a:lstStyle>
            <a:lvl1pPr marL="0" marR="0" lvl="0" indent="0" algn="ctr" rtl="0">
              <a:spcBef>
                <a:spcPts val="0"/>
              </a:spcBef>
              <a:buNone/>
              <a:defRPr sz="1400" b="1" i="0" u="none" strike="noStrike" cap="none">
                <a:solidFill>
                  <a:srgbClr val="FFFFFF"/>
                </a:solidFill>
                <a:latin typeface="Rokkitt"/>
                <a:ea typeface="Rokkitt"/>
                <a:cs typeface="Rokkitt"/>
                <a:sym typeface="Rokkitt"/>
              </a:defRPr>
            </a:lvl1pPr>
            <a:lvl2pPr marL="0" marR="0" lvl="1" indent="0" algn="ctr" rtl="0">
              <a:spcBef>
                <a:spcPts val="0"/>
              </a:spcBef>
              <a:buNone/>
              <a:defRPr sz="1400" b="1" i="0" u="none" strike="noStrike" cap="none">
                <a:solidFill>
                  <a:srgbClr val="FFFFFF"/>
                </a:solidFill>
                <a:latin typeface="Rokkitt"/>
                <a:ea typeface="Rokkitt"/>
                <a:cs typeface="Rokkitt"/>
                <a:sym typeface="Rokkitt"/>
              </a:defRPr>
            </a:lvl2pPr>
            <a:lvl3pPr marL="0" marR="0" lvl="2" indent="0" algn="ctr" rtl="0">
              <a:spcBef>
                <a:spcPts val="0"/>
              </a:spcBef>
              <a:buNone/>
              <a:defRPr sz="1400" b="1" i="0" u="none" strike="noStrike" cap="none">
                <a:solidFill>
                  <a:srgbClr val="FFFFFF"/>
                </a:solidFill>
                <a:latin typeface="Rokkitt"/>
                <a:ea typeface="Rokkitt"/>
                <a:cs typeface="Rokkitt"/>
                <a:sym typeface="Rokkitt"/>
              </a:defRPr>
            </a:lvl3pPr>
            <a:lvl4pPr marL="0" marR="0" lvl="3" indent="0" algn="ctr" rtl="0">
              <a:spcBef>
                <a:spcPts val="0"/>
              </a:spcBef>
              <a:buNone/>
              <a:defRPr sz="1400" b="1" i="0" u="none" strike="noStrike" cap="none">
                <a:solidFill>
                  <a:srgbClr val="FFFFFF"/>
                </a:solidFill>
                <a:latin typeface="Rokkitt"/>
                <a:ea typeface="Rokkitt"/>
                <a:cs typeface="Rokkitt"/>
                <a:sym typeface="Rokkitt"/>
              </a:defRPr>
            </a:lvl4pPr>
            <a:lvl5pPr marL="0" marR="0" lvl="4" indent="0" algn="ctr" rtl="0">
              <a:spcBef>
                <a:spcPts val="0"/>
              </a:spcBef>
              <a:buNone/>
              <a:defRPr sz="1400" b="1" i="0" u="none" strike="noStrike" cap="none">
                <a:solidFill>
                  <a:srgbClr val="FFFFFF"/>
                </a:solidFill>
                <a:latin typeface="Rokkitt"/>
                <a:ea typeface="Rokkitt"/>
                <a:cs typeface="Rokkitt"/>
                <a:sym typeface="Rokkitt"/>
              </a:defRPr>
            </a:lvl5pPr>
            <a:lvl6pPr marL="0" marR="0" lvl="5" indent="0" algn="ctr" rtl="0">
              <a:spcBef>
                <a:spcPts val="0"/>
              </a:spcBef>
              <a:buNone/>
              <a:defRPr sz="1400" b="1" i="0" u="none" strike="noStrike" cap="none">
                <a:solidFill>
                  <a:srgbClr val="FFFFFF"/>
                </a:solidFill>
                <a:latin typeface="Rokkitt"/>
                <a:ea typeface="Rokkitt"/>
                <a:cs typeface="Rokkitt"/>
                <a:sym typeface="Rokkitt"/>
              </a:defRPr>
            </a:lvl6pPr>
            <a:lvl7pPr marL="0" marR="0" lvl="6" indent="0" algn="ctr" rtl="0">
              <a:spcBef>
                <a:spcPts val="0"/>
              </a:spcBef>
              <a:buNone/>
              <a:defRPr sz="1400" b="1" i="0" u="none" strike="noStrike" cap="none">
                <a:solidFill>
                  <a:srgbClr val="FFFFFF"/>
                </a:solidFill>
                <a:latin typeface="Rokkitt"/>
                <a:ea typeface="Rokkitt"/>
                <a:cs typeface="Rokkitt"/>
                <a:sym typeface="Rokkitt"/>
              </a:defRPr>
            </a:lvl7pPr>
            <a:lvl8pPr marL="0" marR="0" lvl="7" indent="0" algn="ctr" rtl="0">
              <a:spcBef>
                <a:spcPts val="0"/>
              </a:spcBef>
              <a:buNone/>
              <a:defRPr sz="1400" b="1" i="0" u="none" strike="noStrike" cap="none">
                <a:solidFill>
                  <a:srgbClr val="FFFFFF"/>
                </a:solidFill>
                <a:latin typeface="Rokkitt"/>
                <a:ea typeface="Rokkitt"/>
                <a:cs typeface="Rokkitt"/>
                <a:sym typeface="Rokkitt"/>
              </a:defRPr>
            </a:lvl8pPr>
            <a:lvl9pPr marL="0" marR="0" lvl="8" indent="0" algn="ctr" rtl="0">
              <a:spcBef>
                <a:spcPts val="0"/>
              </a:spcBef>
              <a:buNone/>
              <a:defRPr sz="1400" b="1" i="0" u="none" strike="noStrike" cap="none">
                <a:solidFill>
                  <a:srgbClr val="FFFFFF"/>
                </a:solidFill>
                <a:latin typeface="Rokkitt"/>
                <a:ea typeface="Rokkitt"/>
                <a:cs typeface="Rokkitt"/>
                <a:sym typeface="Rokkitt"/>
              </a:defRPr>
            </a:lvl9pPr>
          </a:lstStyle>
          <a:p>
            <a:pPr marL="0" lvl="0" indent="0">
              <a:spcBef>
                <a:spcPts val="0"/>
              </a:spcBef>
              <a:spcAft>
                <a:spcPts val="0"/>
              </a:spcAft>
              <a:buNone/>
            </a:pPr>
            <a:fld id="{00000000-1234-1234-1234-123412341234}" type="slidenum">
              <a:rPr lang="en-US"/>
              <a:pPr marL="0" lvl="0" indent="0">
                <a:spcBef>
                  <a:spcPts val="0"/>
                </a:spcBef>
                <a:spcAft>
                  <a:spcPts val="0"/>
                </a:spcAft>
                <a:buNone/>
              </a:pPr>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8" Type="http://schemas.openxmlformats.org/officeDocument/2006/relationships/hyperlink" Target="http://www.w3schools.com/js/" TargetMode="External"/><Relationship Id="rId3" Type="http://schemas.openxmlformats.org/officeDocument/2006/relationships/hyperlink" Target="http://mvnrepository.com/" TargetMode="External"/><Relationship Id="rId7" Type="http://schemas.openxmlformats.org/officeDocument/2006/relationships/hyperlink" Target="http://www.w3schools.com/css/" TargetMode="External"/><Relationship Id="rId2" Type="http://schemas.openxmlformats.org/officeDocument/2006/relationships/hyperlink" Target="http://www.javatpoint.com/spring-tutorial" TargetMode="External"/><Relationship Id="rId1" Type="http://schemas.openxmlformats.org/officeDocument/2006/relationships/slideLayout" Target="../slideLayouts/slideLayout4.xml"/><Relationship Id="rId6" Type="http://schemas.openxmlformats.org/officeDocument/2006/relationships/hyperlink" Target="http://www.w3schools.com/sql/" TargetMode="External"/><Relationship Id="rId5" Type="http://schemas.openxmlformats.org/officeDocument/2006/relationships/hyperlink" Target="http://stackoverflow.com/" TargetMode="External"/><Relationship Id="rId4" Type="http://schemas.openxmlformats.org/officeDocument/2006/relationships/hyperlink" Target="http://www.designmantic.com/" TargetMode="External"/><Relationship Id="rId9" Type="http://schemas.openxmlformats.org/officeDocument/2006/relationships/hyperlink" Target="http://www.w3schools.com/jquery/"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Shape 108"/>
          <p:cNvSpPr txBox="1">
            <a:spLocks noGrp="1"/>
          </p:cNvSpPr>
          <p:nvPr>
            <p:ph type="ctrTitle"/>
          </p:nvPr>
        </p:nvSpPr>
        <p:spPr>
          <a:xfrm>
            <a:off x="1051560" y="1432223"/>
            <a:ext cx="9966960" cy="3035808"/>
          </a:xfrm>
          <a:prstGeom prst="rect">
            <a:avLst/>
          </a:prstGeom>
          <a:noFill/>
          <a:ln>
            <a:noFill/>
          </a:ln>
        </p:spPr>
        <p:txBody>
          <a:bodyPr spcFirstLastPara="1" wrap="square" lIns="91425" tIns="45700" rIns="91425" bIns="45700" anchor="ctr" anchorCtr="0">
            <a:noAutofit/>
          </a:bodyPr>
          <a:lstStyle/>
          <a:p>
            <a:pPr marL="0" marR="0" lvl="0" indent="0" algn="l" rtl="0">
              <a:lnSpc>
                <a:spcPct val="80000"/>
              </a:lnSpc>
              <a:spcBef>
                <a:spcPts val="0"/>
              </a:spcBef>
              <a:spcAft>
                <a:spcPts val="0"/>
              </a:spcAft>
              <a:buSzPts val="9600"/>
              <a:buFont typeface="Rokkitt"/>
              <a:buNone/>
            </a:pPr>
            <a:r>
              <a:rPr lang="en-US" sz="7200" b="0" i="0" u="none" strike="noStrike" cap="none" dirty="0">
                <a:latin typeface="Rokkitt"/>
                <a:ea typeface="Rokkitt"/>
                <a:cs typeface="Rokkitt"/>
                <a:sym typeface="Rokkitt"/>
              </a:rPr>
              <a:t>      </a:t>
            </a:r>
            <a:r>
              <a:rPr lang="en-US" sz="7200" dirty="0"/>
              <a:t>BRAIN MENTOR</a:t>
            </a:r>
            <a:endParaRPr sz="7200" b="0" i="0" u="none" strike="noStrike" cap="none" dirty="0">
              <a:latin typeface="Rokkitt"/>
              <a:ea typeface="Rokkitt"/>
              <a:cs typeface="Rokkitt"/>
              <a:sym typeface="Rokkitt"/>
            </a:endParaRPr>
          </a:p>
        </p:txBody>
      </p:sp>
      <p:sp>
        <p:nvSpPr>
          <p:cNvPr id="109" name="Shape 109"/>
          <p:cNvSpPr txBox="1">
            <a:spLocks noGrp="1"/>
          </p:cNvSpPr>
          <p:nvPr>
            <p:ph type="subTitle" idx="1"/>
          </p:nvPr>
        </p:nvSpPr>
        <p:spPr>
          <a:xfrm>
            <a:off x="1069848" y="4389120"/>
            <a:ext cx="7891272" cy="1069848"/>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9E3611"/>
              </a:buClr>
              <a:buSzPts val="1870"/>
              <a:buFont typeface="Noto Sans Symbols"/>
              <a:buNone/>
            </a:pPr>
            <a:r>
              <a:rPr lang="en-US" sz="2200" b="0" i="0" u="none" strike="noStrike" cap="none">
                <a:solidFill>
                  <a:schemeClr val="dk1"/>
                </a:solidFill>
                <a:latin typeface="Rockwell"/>
                <a:ea typeface="Rockwell"/>
                <a:cs typeface="Rockwell"/>
                <a:sym typeface="Rockwell"/>
              </a:rPr>
              <a:t>NEW GENERATION EXAMINATION CENTER</a:t>
            </a:r>
            <a:endParaRPr sz="2200" b="0" i="0" u="none" strike="noStrike" cap="none">
              <a:solidFill>
                <a:schemeClr val="dk1"/>
              </a:solidFill>
              <a:latin typeface="Rockwell"/>
              <a:ea typeface="Rockwell"/>
              <a:cs typeface="Rockwell"/>
              <a:sym typeface="Rockwell"/>
            </a:endParaRPr>
          </a:p>
        </p:txBody>
      </p:sp>
      <p:sp>
        <p:nvSpPr>
          <p:cNvPr id="110" name="Shape 110"/>
          <p:cNvSpPr txBox="1"/>
          <p:nvPr/>
        </p:nvSpPr>
        <p:spPr>
          <a:xfrm>
            <a:off x="865915" y="5703507"/>
            <a:ext cx="10374171" cy="641022"/>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US" sz="1800" b="0" i="0" u="none" strike="noStrike" cap="none" dirty="0">
                <a:solidFill>
                  <a:schemeClr val="dk1"/>
                </a:solidFill>
                <a:latin typeface="Rockwell"/>
                <a:ea typeface="Rockwell"/>
                <a:cs typeface="Rockwell"/>
                <a:sym typeface="Rockwell"/>
              </a:rPr>
              <a:t>PRESENTATION BY ATUL ANAND</a:t>
            </a:r>
          </a:p>
          <a:p>
            <a:pPr marL="0" marR="0" lvl="0" indent="0" algn="r" rtl="0">
              <a:spcBef>
                <a:spcPts val="0"/>
              </a:spcBef>
              <a:spcAft>
                <a:spcPts val="0"/>
              </a:spcAft>
              <a:buNone/>
            </a:pPr>
            <a:r>
              <a:rPr lang="en-US" sz="1800" dirty="0">
                <a:solidFill>
                  <a:schemeClr val="dk1"/>
                </a:solidFill>
                <a:latin typeface="Rockwell"/>
                <a:ea typeface="Rockwell"/>
                <a:cs typeface="Rockwell"/>
                <a:sym typeface="Rockwell"/>
              </a:rPr>
              <a:t>Roll No. 00811604415</a:t>
            </a:r>
            <a:endParaRPr sz="1800" dirty="0">
              <a:solidFill>
                <a:schemeClr val="dk1"/>
              </a:solidFill>
              <a:latin typeface="Rockwell"/>
              <a:ea typeface="Rockwell"/>
              <a:cs typeface="Rockwell"/>
              <a:sym typeface="Rockwell"/>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CA6A82E-7EBA-C54D-A909-3741FCB9D13B}"/>
              </a:ext>
            </a:extLst>
          </p:cNvPr>
          <p:cNvSpPr>
            <a:spLocks noGrp="1"/>
          </p:cNvSpPr>
          <p:nvPr>
            <p:ph type="title"/>
          </p:nvPr>
        </p:nvSpPr>
        <p:spPr/>
        <p:txBody>
          <a:bodyPr/>
          <a:lstStyle/>
          <a:p>
            <a:pPr algn="ctr"/>
            <a:r>
              <a:rPr lang="en-US" sz="4400" b="1" dirty="0" smtClean="0">
                <a:latin typeface="Times New Roman" pitchFamily="18" charset="0"/>
                <a:cs typeface="Times New Roman" pitchFamily="18" charset="0"/>
              </a:rPr>
              <a:t>CONTEXT LEVEL DIAGRAM (LEVEL 0 DFD)</a:t>
            </a:r>
            <a:r>
              <a:rPr lang="en-IN" sz="4400" dirty="0" smtClean="0">
                <a:latin typeface="Times New Roman" pitchFamily="18" charset="0"/>
                <a:cs typeface="Times New Roman" pitchFamily="18" charset="0"/>
              </a:rPr>
              <a:t> </a:t>
            </a:r>
            <a:endParaRPr lang="en-US" sz="4400" dirty="0">
              <a:latin typeface="Times New Roman" pitchFamily="18" charset="0"/>
              <a:cs typeface="Times New Roman" pitchFamily="18" charset="0"/>
            </a:endParaRPr>
          </a:p>
        </p:txBody>
      </p:sp>
      <p:pic>
        <p:nvPicPr>
          <p:cNvPr id="3" name="Picture 2" descr="level0">
            <a:extLst>
              <a:ext uri="{FF2B5EF4-FFF2-40B4-BE49-F238E27FC236}">
                <a16:creationId xmlns="" xmlns:a16="http://schemas.microsoft.com/office/drawing/2014/main" id="{996900A7-545D-1246-88AE-08270EE4F993}"/>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84469" y="1779921"/>
            <a:ext cx="7023435" cy="4320089"/>
          </a:xfrm>
          <a:prstGeom prst="rect">
            <a:avLst/>
          </a:prstGeom>
          <a:noFill/>
          <a:ln>
            <a:noFill/>
          </a:ln>
        </p:spPr>
      </p:pic>
    </p:spTree>
    <p:extLst>
      <p:ext uri="{BB962C8B-B14F-4D97-AF65-F5344CB8AC3E}">
        <p14:creationId xmlns:p14="http://schemas.microsoft.com/office/powerpoint/2010/main" val="212073614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B505A62-B19B-454F-AC2D-2D8430DF65C8}"/>
              </a:ext>
            </a:extLst>
          </p:cNvPr>
          <p:cNvSpPr>
            <a:spLocks noGrp="1"/>
          </p:cNvSpPr>
          <p:nvPr>
            <p:ph type="title"/>
          </p:nvPr>
        </p:nvSpPr>
        <p:spPr>
          <a:xfrm>
            <a:off x="1069848" y="633343"/>
            <a:ext cx="10128035" cy="874936"/>
          </a:xfrm>
        </p:spPr>
        <p:txBody>
          <a:bodyPr/>
          <a:lstStyle/>
          <a:p>
            <a:pPr algn="ctr"/>
            <a:r>
              <a:rPr lang="en-US" sz="4400" b="1" dirty="0" smtClean="0">
                <a:latin typeface="Times New Roman" pitchFamily="18" charset="0"/>
                <a:cs typeface="Times New Roman" pitchFamily="18" charset="0"/>
              </a:rPr>
              <a:t>LEVEL 1 DFD</a:t>
            </a:r>
            <a:r>
              <a:rPr lang="en-IN" sz="4400" dirty="0" smtClean="0">
                <a:latin typeface="Times New Roman" pitchFamily="18" charset="0"/>
                <a:cs typeface="Times New Roman" pitchFamily="18" charset="0"/>
              </a:rPr>
              <a:t/>
            </a:r>
            <a:br>
              <a:rPr lang="en-IN" sz="4400" dirty="0" smtClean="0">
                <a:latin typeface="Times New Roman" pitchFamily="18" charset="0"/>
                <a:cs typeface="Times New Roman" pitchFamily="18" charset="0"/>
              </a:rPr>
            </a:br>
            <a:endParaRPr lang="en-US" sz="4400" dirty="0">
              <a:latin typeface="Times New Roman" pitchFamily="18" charset="0"/>
              <a:cs typeface="Times New Roman" pitchFamily="18" charset="0"/>
            </a:endParaRPr>
          </a:p>
        </p:txBody>
      </p:sp>
      <p:pic>
        <p:nvPicPr>
          <p:cNvPr id="256" name="Picture 255">
            <a:extLst>
              <a:ext uri="{FF2B5EF4-FFF2-40B4-BE49-F238E27FC236}">
                <a16:creationId xmlns="" xmlns:a16="http://schemas.microsoft.com/office/drawing/2014/main" id="{A68140CD-C299-F947-9575-D4E5B47D767A}"/>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19726" y="1070811"/>
            <a:ext cx="9577137" cy="5039978"/>
          </a:xfrm>
          <a:prstGeom prst="rect">
            <a:avLst/>
          </a:prstGeom>
          <a:noFill/>
          <a:ln>
            <a:noFill/>
          </a:ln>
        </p:spPr>
      </p:pic>
    </p:spTree>
    <p:extLst>
      <p:ext uri="{BB962C8B-B14F-4D97-AF65-F5344CB8AC3E}">
        <p14:creationId xmlns:p14="http://schemas.microsoft.com/office/powerpoint/2010/main" val="100225738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Shape 176"/>
          <p:cNvSpPr/>
          <p:nvPr/>
        </p:nvSpPr>
        <p:spPr>
          <a:xfrm>
            <a:off x="409433" y="2967335"/>
            <a:ext cx="10331355" cy="156966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9600" b="0" cap="none" dirty="0">
                <a:solidFill>
                  <a:srgbClr val="494141"/>
                </a:solidFill>
                <a:latin typeface="Times New Roman" pitchFamily="18" charset="0"/>
                <a:ea typeface="Rockwell"/>
                <a:cs typeface="Times New Roman" pitchFamily="18" charset="0"/>
                <a:sym typeface="Rockwell"/>
              </a:rPr>
              <a:t>SCREENSHOTS</a:t>
            </a:r>
            <a:endParaRPr sz="9600" b="0" cap="none">
              <a:solidFill>
                <a:srgbClr val="494141"/>
              </a:solidFill>
              <a:latin typeface="Times New Roman" pitchFamily="18" charset="0"/>
              <a:ea typeface="Rockwell"/>
              <a:cs typeface="Times New Roman" pitchFamily="18" charset="0"/>
              <a:sym typeface="Rockwell"/>
            </a:endParaRPr>
          </a:p>
        </p:txBody>
      </p:sp>
      <p:pic>
        <p:nvPicPr>
          <p:cNvPr id="177" name="Shape 177"/>
          <p:cNvPicPr preferRelativeResize="0"/>
          <p:nvPr/>
        </p:nvPicPr>
        <p:blipFill rotWithShape="1">
          <a:blip r:embed="rId3">
            <a:alphaModFix/>
          </a:blip>
          <a:srcRect/>
          <a:stretch/>
        </p:blipFill>
        <p:spPr>
          <a:xfrm>
            <a:off x="9230436" y="0"/>
            <a:ext cx="2438400" cy="2438400"/>
          </a:xfrm>
          <a:prstGeom prst="rect">
            <a:avLst/>
          </a:prstGeom>
          <a:noFill/>
          <a:ln>
            <a:noFill/>
          </a:ln>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Untitled8">
            <a:extLst>
              <a:ext uri="{FF2B5EF4-FFF2-40B4-BE49-F238E27FC236}">
                <a16:creationId xmlns="" xmlns:a16="http://schemas.microsoft.com/office/drawing/2014/main" id="{2641F556-C319-8948-8366-4BF10AA2A9CA}"/>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5614" y="442660"/>
            <a:ext cx="10094997" cy="5645319"/>
          </a:xfrm>
          <a:prstGeom prst="rect">
            <a:avLst/>
          </a:prstGeom>
          <a:noFill/>
          <a:ln>
            <a:noFill/>
          </a:ln>
        </p:spPr>
      </p:pic>
    </p:spTree>
    <p:extLst>
      <p:ext uri="{BB962C8B-B14F-4D97-AF65-F5344CB8AC3E}">
        <p14:creationId xmlns:p14="http://schemas.microsoft.com/office/powerpoint/2010/main" val="391625334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CFC02E9B-43F4-614E-982E-5905325EA4CF}"/>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2980" y="264695"/>
            <a:ext cx="11069052" cy="5871410"/>
          </a:xfrm>
          <a:prstGeom prst="rect">
            <a:avLst/>
          </a:prstGeom>
          <a:noFill/>
          <a:ln>
            <a:noFill/>
          </a:ln>
        </p:spPr>
      </p:pic>
    </p:spTree>
    <p:extLst>
      <p:ext uri="{BB962C8B-B14F-4D97-AF65-F5344CB8AC3E}">
        <p14:creationId xmlns:p14="http://schemas.microsoft.com/office/powerpoint/2010/main" val="262174263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Untitled15">
            <a:extLst>
              <a:ext uri="{FF2B5EF4-FFF2-40B4-BE49-F238E27FC236}">
                <a16:creationId xmlns="" xmlns:a16="http://schemas.microsoft.com/office/drawing/2014/main" id="{A2E3792C-44FD-694E-B318-FFC04D1BEA04}"/>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74558" y="421104"/>
            <a:ext cx="11217442" cy="6027821"/>
          </a:xfrm>
          <a:prstGeom prst="rect">
            <a:avLst/>
          </a:prstGeom>
          <a:noFill/>
          <a:ln>
            <a:noFill/>
          </a:ln>
        </p:spPr>
      </p:pic>
    </p:spTree>
    <p:extLst>
      <p:ext uri="{BB962C8B-B14F-4D97-AF65-F5344CB8AC3E}">
        <p14:creationId xmlns:p14="http://schemas.microsoft.com/office/powerpoint/2010/main" val="273022328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802F34DA-BC74-5F4D-9746-C4C6B7B73966}"/>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46747" y="577516"/>
            <a:ext cx="10202779" cy="5678905"/>
          </a:xfrm>
          <a:prstGeom prst="rect">
            <a:avLst/>
          </a:prstGeom>
          <a:noFill/>
        </p:spPr>
      </p:pic>
    </p:spTree>
    <p:extLst>
      <p:ext uri="{BB962C8B-B14F-4D97-AF65-F5344CB8AC3E}">
        <p14:creationId xmlns:p14="http://schemas.microsoft.com/office/powerpoint/2010/main" val="60283738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updatepro">
            <a:extLst>
              <a:ext uri="{FF2B5EF4-FFF2-40B4-BE49-F238E27FC236}">
                <a16:creationId xmlns="" xmlns:a16="http://schemas.microsoft.com/office/drawing/2014/main" id="{FA2AFE84-C4BB-1D40-BDA4-78F0326A5E1C}"/>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3137" y="336883"/>
            <a:ext cx="10876547" cy="6100011"/>
          </a:xfrm>
          <a:prstGeom prst="rect">
            <a:avLst/>
          </a:prstGeom>
          <a:noFill/>
        </p:spPr>
      </p:pic>
    </p:spTree>
    <p:extLst>
      <p:ext uri="{BB962C8B-B14F-4D97-AF65-F5344CB8AC3E}">
        <p14:creationId xmlns:p14="http://schemas.microsoft.com/office/powerpoint/2010/main" val="262348575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 xmlns:a16="http://schemas.microsoft.com/office/drawing/2014/main" id="{307474B1-8534-2943-8EF5-180CD18E2B56}"/>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49706" y="481263"/>
            <a:ext cx="10335126" cy="5642811"/>
          </a:xfrm>
          <a:prstGeom prst="rect">
            <a:avLst/>
          </a:prstGeom>
          <a:noFill/>
          <a:ln>
            <a:noFill/>
          </a:ln>
        </p:spPr>
      </p:pic>
    </p:spTree>
    <p:extLst>
      <p:ext uri="{BB962C8B-B14F-4D97-AF65-F5344CB8AC3E}">
        <p14:creationId xmlns:p14="http://schemas.microsoft.com/office/powerpoint/2010/main" val="367353205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DCDA1F5-CE52-5D4E-BBDF-B9761835D16A}"/>
              </a:ext>
            </a:extLst>
          </p:cNvPr>
          <p:cNvSpPr>
            <a:spLocks noGrp="1"/>
          </p:cNvSpPr>
          <p:nvPr>
            <p:ph type="title"/>
          </p:nvPr>
        </p:nvSpPr>
        <p:spPr>
          <a:xfrm>
            <a:off x="3657600" y="424474"/>
            <a:ext cx="4944979" cy="1609344"/>
          </a:xfrm>
        </p:spPr>
        <p:txBody>
          <a:bodyPr/>
          <a:lstStyle/>
          <a:p>
            <a:pPr algn="ctr"/>
            <a:r>
              <a:rPr lang="en-GB" sz="4400" b="1" dirty="0" smtClean="0">
                <a:latin typeface="Times New Roman" pitchFamily="18" charset="0"/>
                <a:cs typeface="Times New Roman" pitchFamily="18" charset="0"/>
              </a:rPr>
              <a:t>CONCLUSION</a:t>
            </a:r>
            <a:r>
              <a:rPr lang="en-IN" sz="4400" dirty="0" smtClean="0">
                <a:latin typeface="Times New Roman" pitchFamily="18" charset="0"/>
                <a:cs typeface="Times New Roman" pitchFamily="18" charset="0"/>
              </a:rPr>
              <a:t> </a:t>
            </a:r>
            <a:endParaRPr lang="en-US" sz="4400" dirty="0">
              <a:latin typeface="Times New Roman" pitchFamily="18" charset="0"/>
              <a:cs typeface="Times New Roman" pitchFamily="18" charset="0"/>
            </a:endParaRPr>
          </a:p>
        </p:txBody>
      </p:sp>
      <p:sp>
        <p:nvSpPr>
          <p:cNvPr id="6" name="TextBox 5">
            <a:extLst>
              <a:ext uri="{FF2B5EF4-FFF2-40B4-BE49-F238E27FC236}">
                <a16:creationId xmlns="" xmlns:a16="http://schemas.microsoft.com/office/drawing/2014/main" id="{667A7213-7339-E94A-BB00-E506729A9E84}"/>
              </a:ext>
            </a:extLst>
          </p:cNvPr>
          <p:cNvSpPr txBox="1"/>
          <p:nvPr/>
        </p:nvSpPr>
        <p:spPr>
          <a:xfrm>
            <a:off x="1046748" y="2514600"/>
            <a:ext cx="9483686" cy="1569660"/>
          </a:xfrm>
          <a:prstGeom prst="rect">
            <a:avLst/>
          </a:prstGeom>
          <a:noFill/>
        </p:spPr>
        <p:txBody>
          <a:bodyPr wrap="none" rtlCol="0">
            <a:spAutoFit/>
          </a:bodyPr>
          <a:lstStyle/>
          <a:p>
            <a:r>
              <a:rPr lang="en-US" sz="2400" dirty="0">
                <a:latin typeface="Times New Roman" pitchFamily="18" charset="0"/>
                <a:cs typeface="Times New Roman" pitchFamily="18" charset="0"/>
              </a:rPr>
              <a:t>The project work assigned to us has been completed to our satisfaction and </a:t>
            </a:r>
          </a:p>
          <a:p>
            <a:r>
              <a:rPr lang="en-US" sz="2400" dirty="0">
                <a:latin typeface="Times New Roman" pitchFamily="18" charset="0"/>
                <a:cs typeface="Times New Roman" pitchFamily="18" charset="0"/>
              </a:rPr>
              <a:t>we have added significant knowledge to ourselves.</a:t>
            </a:r>
          </a:p>
          <a:p>
            <a:r>
              <a:rPr lang="en-US" sz="2400" dirty="0">
                <a:latin typeface="Times New Roman" pitchFamily="18" charset="0"/>
                <a:cs typeface="Times New Roman" pitchFamily="18" charset="0"/>
              </a:rPr>
              <a:t>This System has some limitations which can be removed</a:t>
            </a:r>
          </a:p>
          <a:p>
            <a:r>
              <a:rPr lang="en-US" sz="2400" dirty="0">
                <a:latin typeface="Times New Roman" pitchFamily="18" charset="0"/>
                <a:cs typeface="Times New Roman" pitchFamily="18" charset="0"/>
              </a:rPr>
              <a:t>by making enhancements to the System</a:t>
            </a:r>
            <a:r>
              <a:rPr lang="en-IN" sz="2400" dirty="0">
                <a:latin typeface="Times New Roman" pitchFamily="18" charset="0"/>
                <a:cs typeface="Times New Roman" pitchFamily="18" charset="0"/>
              </a:rPr>
              <a:t> </a:t>
            </a:r>
            <a:endParaRPr lang="en-US" sz="2400" dirty="0">
              <a:latin typeface="Times New Roman" pitchFamily="18" charset="0"/>
              <a:cs typeface="Times New Roman" pitchFamily="18" charset="0"/>
            </a:endParaRPr>
          </a:p>
        </p:txBody>
      </p:sp>
    </p:spTree>
    <p:extLst>
      <p:ext uri="{BB962C8B-B14F-4D97-AF65-F5344CB8AC3E}">
        <p14:creationId xmlns:p14="http://schemas.microsoft.com/office/powerpoint/2010/main" val="384389918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Shape 115"/>
          <p:cNvSpPr txBox="1"/>
          <p:nvPr/>
        </p:nvSpPr>
        <p:spPr>
          <a:xfrm>
            <a:off x="982639" y="2129051"/>
            <a:ext cx="8816454" cy="3323987"/>
          </a:xfrm>
          <a:prstGeom prst="rect">
            <a:avLst/>
          </a:prstGeom>
          <a:noFill/>
          <a:ln>
            <a:noFill/>
          </a:ln>
        </p:spPr>
        <p:txBody>
          <a:bodyPr spcFirstLastPara="1" wrap="square" lIns="91425" tIns="45700" rIns="91425" bIns="45700" anchor="t" anchorCtr="0">
            <a:noAutofit/>
          </a:bodyPr>
          <a:lstStyle/>
          <a:p>
            <a:pPr marL="285750" marR="0" lvl="0" indent="-285750" algn="l" rtl="0">
              <a:spcBef>
                <a:spcPts val="0"/>
              </a:spcBef>
              <a:spcAft>
                <a:spcPts val="0"/>
              </a:spcAft>
              <a:buClr>
                <a:schemeClr val="dk1"/>
              </a:buClr>
              <a:buSzPts val="3200"/>
              <a:buFont typeface="Arial"/>
              <a:buChar char="•"/>
            </a:pPr>
            <a:r>
              <a:rPr lang="en-US" sz="3200" dirty="0">
                <a:solidFill>
                  <a:schemeClr val="dk1"/>
                </a:solidFill>
                <a:latin typeface="Times New Roman" pitchFamily="18" charset="0"/>
                <a:ea typeface="Rockwell"/>
                <a:cs typeface="Times New Roman" pitchFamily="18" charset="0"/>
                <a:sym typeface="Rockwell"/>
              </a:rPr>
              <a:t>Introduction</a:t>
            </a:r>
            <a:endParaRPr dirty="0">
              <a:latin typeface="Times New Roman" pitchFamily="18" charset="0"/>
              <a:cs typeface="Times New Roman" pitchFamily="18" charset="0"/>
            </a:endParaRPr>
          </a:p>
          <a:p>
            <a:pPr marL="285750" marR="0" lvl="0" indent="-285750" algn="l" rtl="0">
              <a:spcBef>
                <a:spcPts val="0"/>
              </a:spcBef>
              <a:spcAft>
                <a:spcPts val="0"/>
              </a:spcAft>
              <a:buClr>
                <a:schemeClr val="dk1"/>
              </a:buClr>
              <a:buSzPts val="3200"/>
              <a:buFont typeface="Arial"/>
              <a:buChar char="•"/>
            </a:pPr>
            <a:r>
              <a:rPr lang="en-US" sz="3200" dirty="0">
                <a:solidFill>
                  <a:schemeClr val="dk1"/>
                </a:solidFill>
                <a:latin typeface="Times New Roman" pitchFamily="18" charset="0"/>
                <a:ea typeface="Rockwell"/>
                <a:cs typeface="Times New Roman" pitchFamily="18" charset="0"/>
                <a:sym typeface="Rockwell"/>
              </a:rPr>
              <a:t>Objectives and </a:t>
            </a:r>
            <a:r>
              <a:rPr lang="en-US" sz="3200" dirty="0" smtClean="0">
                <a:solidFill>
                  <a:schemeClr val="dk1"/>
                </a:solidFill>
                <a:latin typeface="Times New Roman" pitchFamily="18" charset="0"/>
                <a:ea typeface="Rockwell"/>
                <a:cs typeface="Times New Roman" pitchFamily="18" charset="0"/>
                <a:sym typeface="Rockwell"/>
              </a:rPr>
              <a:t>Concentrations </a:t>
            </a:r>
            <a:endParaRPr dirty="0">
              <a:latin typeface="Times New Roman" pitchFamily="18" charset="0"/>
              <a:cs typeface="Times New Roman" pitchFamily="18" charset="0"/>
            </a:endParaRPr>
          </a:p>
          <a:p>
            <a:pPr marL="285750" marR="0" lvl="0" indent="-285750" algn="l" rtl="0">
              <a:spcBef>
                <a:spcPts val="0"/>
              </a:spcBef>
              <a:spcAft>
                <a:spcPts val="0"/>
              </a:spcAft>
              <a:buClr>
                <a:schemeClr val="dk1"/>
              </a:buClr>
              <a:buSzPts val="3200"/>
              <a:buFont typeface="Arial"/>
              <a:buChar char="•"/>
            </a:pPr>
            <a:r>
              <a:rPr lang="en-US" sz="3200" dirty="0">
                <a:solidFill>
                  <a:schemeClr val="dk1"/>
                </a:solidFill>
                <a:latin typeface="Times New Roman" pitchFamily="18" charset="0"/>
                <a:ea typeface="Rockwell"/>
                <a:cs typeface="Times New Roman" pitchFamily="18" charset="0"/>
                <a:sym typeface="Rockwell"/>
              </a:rPr>
              <a:t>Technologies Used </a:t>
            </a:r>
            <a:endParaRPr dirty="0">
              <a:latin typeface="Times New Roman" pitchFamily="18" charset="0"/>
              <a:cs typeface="Times New Roman" pitchFamily="18" charset="0"/>
            </a:endParaRPr>
          </a:p>
          <a:p>
            <a:pPr marL="285750" marR="0" lvl="0" indent="-285750" algn="l" rtl="0">
              <a:spcBef>
                <a:spcPts val="0"/>
              </a:spcBef>
              <a:spcAft>
                <a:spcPts val="0"/>
              </a:spcAft>
              <a:buClr>
                <a:schemeClr val="dk1"/>
              </a:buClr>
              <a:buSzPts val="3200"/>
              <a:buFont typeface="Arial"/>
              <a:buChar char="•"/>
            </a:pPr>
            <a:r>
              <a:rPr lang="en-US" sz="3200" dirty="0">
                <a:solidFill>
                  <a:schemeClr val="dk1"/>
                </a:solidFill>
                <a:latin typeface="Times New Roman" pitchFamily="18" charset="0"/>
                <a:ea typeface="Rockwell"/>
                <a:cs typeface="Times New Roman" pitchFamily="18" charset="0"/>
                <a:sym typeface="Rockwell"/>
              </a:rPr>
              <a:t>System Design</a:t>
            </a:r>
            <a:endParaRPr dirty="0">
              <a:latin typeface="Times New Roman" pitchFamily="18" charset="0"/>
              <a:cs typeface="Times New Roman" pitchFamily="18" charset="0"/>
            </a:endParaRPr>
          </a:p>
          <a:p>
            <a:pPr marL="285750" marR="0" lvl="0" indent="-285750" algn="l" rtl="0">
              <a:spcBef>
                <a:spcPts val="0"/>
              </a:spcBef>
              <a:spcAft>
                <a:spcPts val="0"/>
              </a:spcAft>
              <a:buClr>
                <a:schemeClr val="dk1"/>
              </a:buClr>
              <a:buSzPts val="3200"/>
              <a:buFont typeface="Arial"/>
              <a:buChar char="•"/>
            </a:pPr>
            <a:r>
              <a:rPr lang="en-US" sz="3200" dirty="0" smtClean="0">
                <a:solidFill>
                  <a:schemeClr val="dk1"/>
                </a:solidFill>
                <a:latin typeface="Times New Roman" pitchFamily="18" charset="0"/>
                <a:ea typeface="Rockwell"/>
                <a:cs typeface="Times New Roman" pitchFamily="18" charset="0"/>
                <a:sym typeface="Rockwell"/>
              </a:rPr>
              <a:t>Screenshots</a:t>
            </a:r>
          </a:p>
          <a:p>
            <a:pPr marL="285750" marR="0" lvl="0" indent="-285750" algn="l" rtl="0">
              <a:spcBef>
                <a:spcPts val="0"/>
              </a:spcBef>
              <a:spcAft>
                <a:spcPts val="0"/>
              </a:spcAft>
              <a:buClr>
                <a:schemeClr val="dk1"/>
              </a:buClr>
              <a:buSzPts val="3200"/>
              <a:buFont typeface="Arial"/>
              <a:buChar char="•"/>
            </a:pPr>
            <a:r>
              <a:rPr lang="en-US" sz="3200" dirty="0" smtClean="0">
                <a:solidFill>
                  <a:schemeClr val="dk1"/>
                </a:solidFill>
                <a:latin typeface="Times New Roman" pitchFamily="18" charset="0"/>
                <a:ea typeface="Rockwell"/>
                <a:cs typeface="Times New Roman" pitchFamily="18" charset="0"/>
                <a:sym typeface="Rockwell"/>
              </a:rPr>
              <a:t>Conclusion</a:t>
            </a:r>
          </a:p>
          <a:p>
            <a:pPr marL="285750" marR="0" lvl="0" indent="-285750" algn="l" rtl="0">
              <a:spcBef>
                <a:spcPts val="0"/>
              </a:spcBef>
              <a:spcAft>
                <a:spcPts val="0"/>
              </a:spcAft>
              <a:buClr>
                <a:schemeClr val="dk1"/>
              </a:buClr>
              <a:buSzPts val="3200"/>
              <a:buFont typeface="Arial"/>
              <a:buChar char="•"/>
            </a:pPr>
            <a:r>
              <a:rPr lang="en-US" sz="3200" dirty="0" smtClean="0">
                <a:solidFill>
                  <a:schemeClr val="dk1"/>
                </a:solidFill>
                <a:latin typeface="Times New Roman" pitchFamily="18" charset="0"/>
                <a:ea typeface="Rockwell"/>
                <a:cs typeface="Times New Roman" pitchFamily="18" charset="0"/>
                <a:sym typeface="Rockwell"/>
              </a:rPr>
              <a:t>Limitations</a:t>
            </a:r>
            <a:endParaRPr lang="en-US" sz="3200" dirty="0">
              <a:solidFill>
                <a:schemeClr val="dk1"/>
              </a:solidFill>
              <a:latin typeface="Times New Roman" pitchFamily="18" charset="0"/>
              <a:ea typeface="Rockwell"/>
              <a:cs typeface="Times New Roman" pitchFamily="18" charset="0"/>
              <a:sym typeface="Rockwell"/>
            </a:endParaRPr>
          </a:p>
          <a:p>
            <a:pPr marL="285750" indent="-285750">
              <a:buClr>
                <a:schemeClr val="dk1"/>
              </a:buClr>
              <a:buSzPts val="3200"/>
              <a:buFont typeface="Arial"/>
              <a:buChar char="•"/>
            </a:pPr>
            <a:r>
              <a:rPr lang="en-US" sz="3200" dirty="0">
                <a:solidFill>
                  <a:schemeClr val="dk1"/>
                </a:solidFill>
                <a:latin typeface="Times New Roman" pitchFamily="18" charset="0"/>
                <a:ea typeface="Rockwell"/>
                <a:cs typeface="Times New Roman" pitchFamily="18" charset="0"/>
                <a:sym typeface="Rockwell"/>
              </a:rPr>
              <a:t>References</a:t>
            </a:r>
          </a:p>
          <a:p>
            <a:pPr marL="285750" indent="-285750">
              <a:buClr>
                <a:schemeClr val="dk1"/>
              </a:buClr>
              <a:buSzPts val="3200"/>
              <a:buFont typeface="Arial"/>
              <a:buChar char="•"/>
            </a:pPr>
            <a:endParaRPr lang="en-US" sz="3200" dirty="0">
              <a:solidFill>
                <a:schemeClr val="dk1"/>
              </a:solidFill>
              <a:latin typeface="Times New Roman" pitchFamily="18" charset="0"/>
              <a:ea typeface="Rockwell"/>
              <a:cs typeface="Times New Roman" pitchFamily="18" charset="0"/>
              <a:sym typeface="Rockwell"/>
            </a:endParaRPr>
          </a:p>
          <a:p>
            <a:pPr marL="285750" marR="0" lvl="0" indent="-285750" algn="l" rtl="0">
              <a:spcBef>
                <a:spcPts val="0"/>
              </a:spcBef>
              <a:spcAft>
                <a:spcPts val="0"/>
              </a:spcAft>
              <a:buClr>
                <a:schemeClr val="dk1"/>
              </a:buClr>
              <a:buSzPts val="3200"/>
              <a:buFont typeface="Arial"/>
              <a:buChar char="•"/>
            </a:pPr>
            <a:endParaRPr lang="en-US" sz="3200" dirty="0">
              <a:solidFill>
                <a:schemeClr val="dk1"/>
              </a:solidFill>
              <a:latin typeface="Times New Roman" pitchFamily="18" charset="0"/>
              <a:ea typeface="Rockwell"/>
              <a:cs typeface="Times New Roman" pitchFamily="18" charset="0"/>
              <a:sym typeface="Rockwell"/>
            </a:endParaRPr>
          </a:p>
          <a:p>
            <a:pPr marR="0" lvl="0" algn="l" rtl="0">
              <a:spcBef>
                <a:spcPts val="0"/>
              </a:spcBef>
              <a:spcAft>
                <a:spcPts val="0"/>
              </a:spcAft>
              <a:buClr>
                <a:schemeClr val="dk1"/>
              </a:buClr>
              <a:buSzPts val="3200"/>
            </a:pPr>
            <a:endParaRPr dirty="0">
              <a:latin typeface="Times New Roman" pitchFamily="18" charset="0"/>
              <a:cs typeface="Times New Roman" pitchFamily="18" charset="0"/>
            </a:endParaRPr>
          </a:p>
        </p:txBody>
      </p:sp>
      <p:sp>
        <p:nvSpPr>
          <p:cNvPr id="116" name="Shape 116"/>
          <p:cNvSpPr/>
          <p:nvPr/>
        </p:nvSpPr>
        <p:spPr>
          <a:xfrm>
            <a:off x="450376" y="905947"/>
            <a:ext cx="11113267" cy="830997"/>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4400" b="1" cap="none" dirty="0">
                <a:solidFill>
                  <a:schemeClr val="tx1"/>
                </a:solidFill>
                <a:latin typeface="Times New Roman" pitchFamily="18" charset="0"/>
                <a:ea typeface="Rockwell"/>
                <a:cs typeface="Times New Roman" pitchFamily="18" charset="0"/>
                <a:sym typeface="Rockwell"/>
              </a:rPr>
              <a:t>CONTENTS</a:t>
            </a:r>
            <a:endParaRPr sz="4400" b="1" cap="none" dirty="0">
              <a:solidFill>
                <a:schemeClr val="tx1"/>
              </a:solidFill>
              <a:latin typeface="Times New Roman" pitchFamily="18" charset="0"/>
              <a:ea typeface="Rockwell"/>
              <a:cs typeface="Times New Roman" pitchFamily="18" charset="0"/>
              <a:sym typeface="Rockwell"/>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8A487DA-A073-1041-AD08-E29E654DB3F4}"/>
              </a:ext>
            </a:extLst>
          </p:cNvPr>
          <p:cNvSpPr>
            <a:spLocks noGrp="1"/>
          </p:cNvSpPr>
          <p:nvPr>
            <p:ph type="title"/>
          </p:nvPr>
        </p:nvSpPr>
        <p:spPr/>
        <p:txBody>
          <a:bodyPr/>
          <a:lstStyle/>
          <a:p>
            <a:pPr algn="ctr"/>
            <a:r>
              <a:rPr lang="en-US" sz="4400" b="1" dirty="0" smtClean="0">
                <a:latin typeface="Times New Roman" pitchFamily="18" charset="0"/>
                <a:cs typeface="Times New Roman" pitchFamily="18" charset="0"/>
              </a:rPr>
              <a:t>LIMITATIONS</a:t>
            </a:r>
            <a:endParaRPr lang="en-US" sz="4400" b="1" dirty="0">
              <a:latin typeface="Times New Roman" pitchFamily="18" charset="0"/>
              <a:cs typeface="Times New Roman" pitchFamily="18" charset="0"/>
            </a:endParaRPr>
          </a:p>
        </p:txBody>
      </p:sp>
      <p:sp>
        <p:nvSpPr>
          <p:cNvPr id="3" name="TextBox 2">
            <a:extLst>
              <a:ext uri="{FF2B5EF4-FFF2-40B4-BE49-F238E27FC236}">
                <a16:creationId xmlns="" xmlns:a16="http://schemas.microsoft.com/office/drawing/2014/main" id="{A5B85B17-0B2E-6240-8F57-3CE178D675A2}"/>
              </a:ext>
            </a:extLst>
          </p:cNvPr>
          <p:cNvSpPr txBox="1"/>
          <p:nvPr/>
        </p:nvSpPr>
        <p:spPr>
          <a:xfrm>
            <a:off x="1069848" y="2093976"/>
            <a:ext cx="8470589" cy="1938992"/>
          </a:xfrm>
          <a:prstGeom prst="rect">
            <a:avLst/>
          </a:prstGeom>
          <a:noFill/>
        </p:spPr>
        <p:txBody>
          <a:bodyPr wrap="none" rtlCol="0">
            <a:spAutoFit/>
          </a:bodyPr>
          <a:lstStyle/>
          <a:p>
            <a:endParaRPr lang="en-IN" sz="2400" dirty="0">
              <a:latin typeface="Times New Roman" pitchFamily="18" charset="0"/>
              <a:cs typeface="Times New Roman" pitchFamily="18" charset="0"/>
            </a:endParaRPr>
          </a:p>
          <a:p>
            <a:pPr marL="342900" lvl="0" indent="-342900">
              <a:buFont typeface="Arial" panose="020B0604020202020204" pitchFamily="34" charset="0"/>
              <a:buChar char="•"/>
            </a:pPr>
            <a:r>
              <a:rPr lang="en-US" sz="2400" dirty="0">
                <a:latin typeface="Times New Roman" pitchFamily="18" charset="0"/>
                <a:cs typeface="Times New Roman" pitchFamily="18" charset="0"/>
              </a:rPr>
              <a:t>This system capable of handling only objective type of question.</a:t>
            </a:r>
            <a:endParaRPr lang="en-IN" sz="2400" dirty="0">
              <a:latin typeface="Times New Roman" pitchFamily="18" charset="0"/>
              <a:cs typeface="Times New Roman" pitchFamily="18" charset="0"/>
            </a:endParaRPr>
          </a:p>
          <a:p>
            <a:pPr marL="342900" lvl="0" indent="-342900">
              <a:buFont typeface="Arial" panose="020B0604020202020204" pitchFamily="34" charset="0"/>
              <a:buChar char="•"/>
            </a:pPr>
            <a:r>
              <a:rPr lang="en-US" sz="2400" dirty="0">
                <a:latin typeface="Times New Roman" pitchFamily="18" charset="0"/>
                <a:cs typeface="Times New Roman" pitchFamily="18" charset="0"/>
              </a:rPr>
              <a:t>Time per question facility is not included.</a:t>
            </a:r>
            <a:endParaRPr lang="en-IN" sz="2400" dirty="0">
              <a:latin typeface="Times New Roman" pitchFamily="18" charset="0"/>
              <a:cs typeface="Times New Roman" pitchFamily="18" charset="0"/>
            </a:endParaRPr>
          </a:p>
          <a:p>
            <a:pPr marL="342900" lvl="0" indent="-342900">
              <a:buFont typeface="Arial" panose="020B0604020202020204" pitchFamily="34" charset="0"/>
              <a:buChar char="•"/>
            </a:pPr>
            <a:r>
              <a:rPr lang="en-US" sz="2400" dirty="0">
                <a:latin typeface="Times New Roman" pitchFamily="18" charset="0"/>
                <a:cs typeface="Times New Roman" pitchFamily="18" charset="0"/>
              </a:rPr>
              <a:t>Cannot generate random sequence of questions.</a:t>
            </a:r>
            <a:endParaRPr lang="en-IN" sz="2400" dirty="0">
              <a:latin typeface="Times New Roman" pitchFamily="18" charset="0"/>
              <a:cs typeface="Times New Roman" pitchFamily="18" charset="0"/>
            </a:endParaRPr>
          </a:p>
          <a:p>
            <a:endParaRPr lang="en-US" sz="2400" dirty="0">
              <a:latin typeface="Times New Roman" pitchFamily="18" charset="0"/>
              <a:cs typeface="Times New Roman" pitchFamily="18" charset="0"/>
            </a:endParaRPr>
          </a:p>
        </p:txBody>
      </p:sp>
    </p:spTree>
    <p:extLst>
      <p:ext uri="{BB962C8B-B14F-4D97-AF65-F5344CB8AC3E}">
        <p14:creationId xmlns:p14="http://schemas.microsoft.com/office/powerpoint/2010/main" val="388584387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508AA79-C777-7C40-9276-EF651779DA5C}"/>
              </a:ext>
            </a:extLst>
          </p:cNvPr>
          <p:cNvSpPr>
            <a:spLocks noGrp="1"/>
          </p:cNvSpPr>
          <p:nvPr>
            <p:ph type="title"/>
          </p:nvPr>
        </p:nvSpPr>
        <p:spPr/>
        <p:txBody>
          <a:bodyPr/>
          <a:lstStyle/>
          <a:p>
            <a:pPr algn="ctr"/>
            <a:r>
              <a:rPr lang="en-US" sz="4400" b="1" dirty="0" smtClean="0">
                <a:latin typeface="Times New Roman" pitchFamily="18" charset="0"/>
                <a:cs typeface="Times New Roman" pitchFamily="18" charset="0"/>
              </a:rPr>
              <a:t>REFERENCES</a:t>
            </a:r>
            <a:endParaRPr lang="en-US" sz="4400" b="1" dirty="0">
              <a:latin typeface="Times New Roman" pitchFamily="18" charset="0"/>
              <a:cs typeface="Times New Roman" pitchFamily="18" charset="0"/>
            </a:endParaRPr>
          </a:p>
        </p:txBody>
      </p:sp>
      <p:sp>
        <p:nvSpPr>
          <p:cNvPr id="3" name="TextBox 2">
            <a:extLst>
              <a:ext uri="{FF2B5EF4-FFF2-40B4-BE49-F238E27FC236}">
                <a16:creationId xmlns="" xmlns:a16="http://schemas.microsoft.com/office/drawing/2014/main" id="{5F56A61D-3520-A747-AE76-02D11322B6CA}"/>
              </a:ext>
            </a:extLst>
          </p:cNvPr>
          <p:cNvSpPr txBox="1"/>
          <p:nvPr/>
        </p:nvSpPr>
        <p:spPr>
          <a:xfrm>
            <a:off x="1069848" y="2093976"/>
            <a:ext cx="8819060" cy="4708981"/>
          </a:xfrm>
          <a:prstGeom prst="rect">
            <a:avLst/>
          </a:prstGeom>
          <a:noFill/>
        </p:spPr>
        <p:txBody>
          <a:bodyPr wrap="square" rtlCol="0">
            <a:spAutoFit/>
          </a:bodyPr>
          <a:lstStyle/>
          <a:p>
            <a:pPr marL="342900" lvl="0" indent="-342900">
              <a:buFont typeface="Arial" panose="020B0604020202020204" pitchFamily="34" charset="0"/>
              <a:buChar char="•"/>
            </a:pPr>
            <a:r>
              <a:rPr lang="en-US" sz="2000" u="sng" dirty="0">
                <a:hlinkClick r:id="rId2"/>
              </a:rPr>
              <a:t>http://www.javatpoint.com/spring-tutorial</a:t>
            </a:r>
            <a:r>
              <a:rPr lang="en-US" sz="2000" dirty="0"/>
              <a:t>.</a:t>
            </a:r>
            <a:endParaRPr lang="en-IN" sz="2000" dirty="0"/>
          </a:p>
          <a:p>
            <a:pPr marL="342900" lvl="0" indent="-342900">
              <a:buFont typeface="Arial" panose="020B0604020202020204" pitchFamily="34" charset="0"/>
              <a:buChar char="•"/>
            </a:pPr>
            <a:r>
              <a:rPr lang="en-US" sz="2000" u="sng" dirty="0">
                <a:hlinkClick r:id="rId3"/>
              </a:rPr>
              <a:t>http://mvnrepository.com/</a:t>
            </a:r>
            <a:endParaRPr lang="en-IN" sz="2000" dirty="0"/>
          </a:p>
          <a:p>
            <a:pPr marL="342900" lvl="0" indent="-342900">
              <a:buFont typeface="Arial" panose="020B0604020202020204" pitchFamily="34" charset="0"/>
              <a:buChar char="•"/>
            </a:pPr>
            <a:r>
              <a:rPr lang="en-US" sz="2000" u="sng" dirty="0">
                <a:hlinkClick r:id="rId4"/>
              </a:rPr>
              <a:t>http://www.designmantic.com/</a:t>
            </a:r>
            <a:endParaRPr lang="en-IN" sz="2000" dirty="0"/>
          </a:p>
          <a:p>
            <a:pPr marL="342900" lvl="0" indent="-342900">
              <a:buFont typeface="Arial" panose="020B0604020202020204" pitchFamily="34" charset="0"/>
              <a:buChar char="•"/>
            </a:pPr>
            <a:r>
              <a:rPr lang="en-US" sz="2000" u="sng" dirty="0">
                <a:hlinkClick r:id="rId5"/>
              </a:rPr>
              <a:t>http://stackoverflow.com/</a:t>
            </a:r>
            <a:endParaRPr lang="en-IN" sz="2000" dirty="0"/>
          </a:p>
          <a:p>
            <a:pPr marL="342900" lvl="0" indent="-342900">
              <a:buFont typeface="Arial" panose="020B0604020202020204" pitchFamily="34" charset="0"/>
              <a:buChar char="•"/>
            </a:pPr>
            <a:r>
              <a:rPr lang="en-US" sz="2000" dirty="0"/>
              <a:t>http://</a:t>
            </a:r>
            <a:r>
              <a:rPr lang="en-US" sz="2000" dirty="0" err="1"/>
              <a:t>www.pluralsight.com</a:t>
            </a:r>
            <a:r>
              <a:rPr lang="en-US" sz="2000" dirty="0"/>
              <a:t>/training/Courses/</a:t>
            </a:r>
            <a:r>
              <a:rPr lang="en-US" sz="2000" dirty="0" err="1"/>
              <a:t>TableOfContents</a:t>
            </a:r>
            <a:r>
              <a:rPr lang="en-US" sz="2000" dirty="0"/>
              <a:t>/introduction-html5-css3</a:t>
            </a:r>
            <a:endParaRPr lang="en-IN" sz="2000" dirty="0"/>
          </a:p>
          <a:p>
            <a:pPr marL="342900" lvl="0" indent="-342900">
              <a:buFont typeface="Arial" panose="020B0604020202020204" pitchFamily="34" charset="0"/>
              <a:buChar char="•"/>
            </a:pPr>
            <a:r>
              <a:rPr lang="en-US" sz="2000" dirty="0"/>
              <a:t>http://</a:t>
            </a:r>
            <a:r>
              <a:rPr lang="en-US" sz="2000" dirty="0" err="1"/>
              <a:t>www.pluralsight.com</a:t>
            </a:r>
            <a:r>
              <a:rPr lang="en-US" sz="2000" dirty="0"/>
              <a:t>/training/Courses/</a:t>
            </a:r>
            <a:r>
              <a:rPr lang="en-US" sz="2000" dirty="0" err="1"/>
              <a:t>TableOfContents</a:t>
            </a:r>
            <a:r>
              <a:rPr lang="en-US" sz="2000" dirty="0"/>
              <a:t>/css3-from-scratch</a:t>
            </a:r>
            <a:endParaRPr lang="en-IN" sz="2000" dirty="0"/>
          </a:p>
          <a:p>
            <a:pPr marL="342900" lvl="0" indent="-342900">
              <a:buFont typeface="Arial" panose="020B0604020202020204" pitchFamily="34" charset="0"/>
              <a:buChar char="•"/>
            </a:pPr>
            <a:r>
              <a:rPr lang="en-US" sz="2000" dirty="0"/>
              <a:t>http://</a:t>
            </a:r>
            <a:r>
              <a:rPr lang="en-US" sz="2000" dirty="0" err="1"/>
              <a:t>www.pluralsight.com</a:t>
            </a:r>
            <a:r>
              <a:rPr lang="en-US" sz="2000" dirty="0"/>
              <a:t>/training/Courses/</a:t>
            </a:r>
            <a:r>
              <a:rPr lang="en-US" sz="2000" dirty="0" err="1"/>
              <a:t>TableOfContents</a:t>
            </a:r>
            <a:r>
              <a:rPr lang="en-US" sz="2000" dirty="0"/>
              <a:t>/</a:t>
            </a:r>
            <a:r>
              <a:rPr lang="en-US" sz="2000" dirty="0" err="1"/>
              <a:t>jscript</a:t>
            </a:r>
            <a:r>
              <a:rPr lang="en-US" sz="2000" dirty="0"/>
              <a:t>-fundamentals</a:t>
            </a:r>
            <a:endParaRPr lang="en-IN" sz="2000" dirty="0"/>
          </a:p>
          <a:p>
            <a:pPr marL="342900" lvl="0" indent="-342900">
              <a:buFont typeface="Arial" panose="020B0604020202020204" pitchFamily="34" charset="0"/>
              <a:buChar char="•"/>
            </a:pPr>
            <a:r>
              <a:rPr lang="en-US" sz="2000" dirty="0">
                <a:hlinkClick r:id="rId6"/>
              </a:rPr>
              <a:t>http://www.w3schools.com/sql/</a:t>
            </a:r>
            <a:endParaRPr lang="en-IN" sz="2000" dirty="0"/>
          </a:p>
          <a:p>
            <a:pPr marL="342900" lvl="0" indent="-342900">
              <a:buFont typeface="Arial" panose="020B0604020202020204" pitchFamily="34" charset="0"/>
              <a:buChar char="•"/>
            </a:pPr>
            <a:r>
              <a:rPr lang="en-US" sz="2000" dirty="0">
                <a:hlinkClick r:id="rId7"/>
              </a:rPr>
              <a:t>http://www.w3schools.com/css/</a:t>
            </a:r>
            <a:endParaRPr lang="en-IN" sz="2000" dirty="0"/>
          </a:p>
          <a:p>
            <a:pPr marL="342900" lvl="0" indent="-342900">
              <a:buFont typeface="Arial" panose="020B0604020202020204" pitchFamily="34" charset="0"/>
              <a:buChar char="•"/>
            </a:pPr>
            <a:r>
              <a:rPr lang="en-US" sz="2000" dirty="0">
                <a:hlinkClick r:id="rId8"/>
              </a:rPr>
              <a:t>http://www.w3schools.com/js/</a:t>
            </a:r>
            <a:endParaRPr lang="en-IN" sz="2000" dirty="0"/>
          </a:p>
          <a:p>
            <a:pPr marL="342900" lvl="0" indent="-342900">
              <a:buFont typeface="Arial" panose="020B0604020202020204" pitchFamily="34" charset="0"/>
              <a:buChar char="•"/>
            </a:pPr>
            <a:r>
              <a:rPr lang="en-US" sz="2000" dirty="0">
                <a:hlinkClick r:id="rId9"/>
              </a:rPr>
              <a:t>http://www.w3schools.com/jquery/</a:t>
            </a:r>
            <a:endParaRPr lang="en-IN" sz="2000" dirty="0"/>
          </a:p>
          <a:p>
            <a:pPr marL="342900" indent="-342900">
              <a:buFont typeface="Arial" panose="020B0604020202020204" pitchFamily="34" charset="0"/>
              <a:buChar char="•"/>
            </a:pPr>
            <a:endParaRPr lang="en-US" sz="2000" dirty="0"/>
          </a:p>
        </p:txBody>
      </p:sp>
    </p:spTree>
    <p:extLst>
      <p:ext uri="{BB962C8B-B14F-4D97-AF65-F5344CB8AC3E}">
        <p14:creationId xmlns:p14="http://schemas.microsoft.com/office/powerpoint/2010/main" val="274817177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pic>
        <p:nvPicPr>
          <p:cNvPr id="188" name="Shape 188"/>
          <p:cNvPicPr preferRelativeResize="0"/>
          <p:nvPr/>
        </p:nvPicPr>
        <p:blipFill rotWithShape="1">
          <a:blip r:embed="rId3">
            <a:alphaModFix/>
          </a:blip>
          <a:srcRect/>
          <a:stretch/>
        </p:blipFill>
        <p:spPr>
          <a:xfrm>
            <a:off x="1992573" y="1446663"/>
            <a:ext cx="7902054" cy="4367283"/>
          </a:xfrm>
          <a:prstGeom prst="rect">
            <a:avLst/>
          </a:prstGeom>
          <a:noFill/>
          <a:ln>
            <a:noFill/>
          </a:ln>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pic>
        <p:nvPicPr>
          <p:cNvPr id="122" name="Shape 122"/>
          <p:cNvPicPr preferRelativeResize="0"/>
          <p:nvPr/>
        </p:nvPicPr>
        <p:blipFill rotWithShape="1">
          <a:blip r:embed="rId3">
            <a:alphaModFix/>
          </a:blip>
          <a:srcRect/>
          <a:stretch/>
        </p:blipFill>
        <p:spPr>
          <a:xfrm>
            <a:off x="4673505" y="3004640"/>
            <a:ext cx="7048500" cy="3714750"/>
          </a:xfrm>
          <a:prstGeom prst="rect">
            <a:avLst/>
          </a:prstGeom>
          <a:noFill/>
          <a:ln>
            <a:noFill/>
          </a:ln>
        </p:spPr>
      </p:pic>
      <p:sp>
        <p:nvSpPr>
          <p:cNvPr id="123" name="Shape 123"/>
          <p:cNvSpPr txBox="1">
            <a:spLocks noGrp="1"/>
          </p:cNvSpPr>
          <p:nvPr>
            <p:ph type="body" idx="1"/>
          </p:nvPr>
        </p:nvSpPr>
        <p:spPr>
          <a:xfrm>
            <a:off x="838200" y="1283198"/>
            <a:ext cx="10515600" cy="4893765"/>
          </a:xfrm>
          <a:prstGeom prst="rect">
            <a:avLst/>
          </a:prstGeom>
          <a:noFill/>
          <a:ln>
            <a:noFill/>
          </a:ln>
        </p:spPr>
        <p:txBody>
          <a:bodyPr spcFirstLastPara="1" wrap="square" lIns="91425" tIns="45700" rIns="91425" bIns="45700" anchor="t" anchorCtr="0">
            <a:noAutofit/>
          </a:bodyPr>
          <a:lstStyle/>
          <a:p>
            <a:pPr marL="182880" marR="0" lvl="0" indent="-182880" algn="l" rtl="0">
              <a:lnSpc>
                <a:spcPct val="90000"/>
              </a:lnSpc>
              <a:spcBef>
                <a:spcPts val="0"/>
              </a:spcBef>
              <a:spcAft>
                <a:spcPts val="0"/>
              </a:spcAft>
              <a:buClr>
                <a:srgbClr val="9E3611"/>
              </a:buClr>
              <a:buSzPts val="1700"/>
              <a:buFont typeface="Noto Sans Symbols"/>
              <a:buChar char="▪"/>
            </a:pPr>
            <a:r>
              <a:rPr lang="en-US" sz="2000" b="0" i="0" u="none" strike="noStrike" cap="none" dirty="0">
                <a:solidFill>
                  <a:schemeClr val="dk1"/>
                </a:solidFill>
                <a:latin typeface="Times New Roman" pitchFamily="18" charset="0"/>
                <a:cs typeface="Times New Roman" pitchFamily="18" charset="0"/>
                <a:sym typeface="Rockwell"/>
              </a:rPr>
              <a:t>On-line Exam System is very useful for Educational Institute to prepare an exam, safe the time that will take to check the paper and prepare mark sheets. It will help the Institute to testing of students and develop their skills. But the disadvantages for this system, it takes a lot of times when you prepare the exam at the first time for usage. And we are needs number of computers with the same number of students. </a:t>
            </a:r>
            <a:endParaRPr dirty="0">
              <a:latin typeface="Times New Roman" pitchFamily="18" charset="0"/>
              <a:cs typeface="Times New Roman" pitchFamily="18" charset="0"/>
            </a:endParaRPr>
          </a:p>
          <a:p>
            <a:pPr marL="182880" marR="0" lvl="0" indent="-182880" algn="l" rtl="0">
              <a:lnSpc>
                <a:spcPct val="90000"/>
              </a:lnSpc>
              <a:spcBef>
                <a:spcPts val="1200"/>
              </a:spcBef>
              <a:spcAft>
                <a:spcPts val="0"/>
              </a:spcAft>
              <a:buClr>
                <a:srgbClr val="9E3611"/>
              </a:buClr>
              <a:buSzPts val="1700"/>
              <a:buFont typeface="Noto Sans Symbols"/>
              <a:buChar char="▪"/>
            </a:pPr>
            <a:r>
              <a:rPr lang="en-US" sz="2000" b="0" i="0" u="none" strike="noStrike" cap="none" dirty="0">
                <a:solidFill>
                  <a:schemeClr val="dk1"/>
                </a:solidFill>
                <a:latin typeface="Times New Roman" pitchFamily="18" charset="0"/>
                <a:cs typeface="Times New Roman" pitchFamily="18" charset="0"/>
                <a:sym typeface="Rockwell"/>
              </a:rPr>
              <a:t>The effective use of "On-line Exam System", any Educational Institute or training centers can be use it to develop their strategy for putting the exams, and for getting better results in less time.</a:t>
            </a:r>
            <a:endParaRPr dirty="0">
              <a:latin typeface="Times New Roman" pitchFamily="18" charset="0"/>
              <a:cs typeface="Times New Roman" pitchFamily="18" charset="0"/>
            </a:endParaRPr>
          </a:p>
          <a:p>
            <a:pPr marL="182880" marR="0" lvl="0" indent="-74929" algn="l" rtl="0">
              <a:lnSpc>
                <a:spcPct val="90000"/>
              </a:lnSpc>
              <a:spcBef>
                <a:spcPts val="1200"/>
              </a:spcBef>
              <a:spcAft>
                <a:spcPts val="0"/>
              </a:spcAft>
              <a:buClr>
                <a:srgbClr val="9E3611"/>
              </a:buClr>
              <a:buSzPts val="1700"/>
              <a:buFont typeface="Noto Sans Symbols"/>
              <a:buNone/>
            </a:pPr>
            <a:endParaRPr sz="2000" b="0" i="0" u="none" strike="noStrike" cap="none" dirty="0">
              <a:solidFill>
                <a:schemeClr val="dk1"/>
              </a:solidFill>
              <a:latin typeface="Times New Roman" pitchFamily="18" charset="0"/>
              <a:cs typeface="Times New Roman" pitchFamily="18" charset="0"/>
              <a:sym typeface="Rockwell"/>
            </a:endParaRPr>
          </a:p>
        </p:txBody>
      </p:sp>
      <p:sp>
        <p:nvSpPr>
          <p:cNvPr id="124" name="Shape 124"/>
          <p:cNvSpPr/>
          <p:nvPr/>
        </p:nvSpPr>
        <p:spPr>
          <a:xfrm>
            <a:off x="838200" y="359868"/>
            <a:ext cx="10515600" cy="92333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4400" b="1" dirty="0" smtClean="0">
                <a:solidFill>
                  <a:schemeClr val="tx1"/>
                </a:solidFill>
                <a:latin typeface="Times New Roman" pitchFamily="18" charset="0"/>
                <a:ea typeface="Rockwell"/>
                <a:cs typeface="Times New Roman" pitchFamily="18" charset="0"/>
                <a:sym typeface="Rockwell"/>
              </a:rPr>
              <a:t>   INTRODUCTION</a:t>
            </a:r>
            <a:endParaRPr sz="4400" b="1" cap="none" dirty="0">
              <a:solidFill>
                <a:schemeClr val="tx1"/>
              </a:solidFill>
              <a:latin typeface="Times New Roman" pitchFamily="18" charset="0"/>
              <a:ea typeface="Rockwell"/>
              <a:cs typeface="Times New Roman" pitchFamily="18" charset="0"/>
              <a:sym typeface="Rockwell"/>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lstStyle/>
          <a:p>
            <a:pPr marL="343080" lvl="0" indent="-342720">
              <a:lnSpc>
                <a:spcPct val="100000"/>
              </a:lnSpc>
              <a:spcBef>
                <a:spcPts val="0"/>
              </a:spcBef>
              <a:buNone/>
            </a:pPr>
            <a:r>
              <a:rPr lang="en-US" dirty="0">
                <a:solidFill>
                  <a:srgbClr val="000000"/>
                </a:solidFill>
                <a:latin typeface="Times New Roman"/>
                <a:ea typeface="Times New Roman"/>
                <a:cs typeface="Times New Roman"/>
                <a:sym typeface="Times New Roman"/>
              </a:rPr>
              <a:t>Users of </a:t>
            </a:r>
            <a:r>
              <a:rPr lang="en-US" dirty="0" err="1">
                <a:solidFill>
                  <a:srgbClr val="000000"/>
                </a:solidFill>
                <a:latin typeface="Times New Roman"/>
                <a:ea typeface="Times New Roman"/>
                <a:cs typeface="Times New Roman"/>
                <a:sym typeface="Times New Roman"/>
              </a:rPr>
              <a:t>ScalaGeek</a:t>
            </a:r>
            <a:r>
              <a:rPr lang="en-US" dirty="0">
                <a:solidFill>
                  <a:srgbClr val="000000"/>
                </a:solidFill>
                <a:latin typeface="Times New Roman"/>
                <a:ea typeface="Times New Roman"/>
                <a:cs typeface="Times New Roman"/>
                <a:sym typeface="Times New Roman"/>
              </a:rPr>
              <a:t> are classified into </a:t>
            </a:r>
            <a:r>
              <a:rPr lang="en-US" dirty="0">
                <a:latin typeface="Times New Roman"/>
                <a:ea typeface="Times New Roman"/>
                <a:cs typeface="Times New Roman"/>
                <a:sym typeface="Times New Roman"/>
              </a:rPr>
              <a:t>Four</a:t>
            </a:r>
            <a:r>
              <a:rPr lang="en-US" dirty="0">
                <a:solidFill>
                  <a:srgbClr val="000000"/>
                </a:solidFill>
                <a:latin typeface="Times New Roman"/>
                <a:ea typeface="Times New Roman"/>
                <a:cs typeface="Times New Roman"/>
                <a:sym typeface="Times New Roman"/>
              </a:rPr>
              <a:t> categories: </a:t>
            </a:r>
            <a:endParaRPr lang="en-US" b="1" dirty="0">
              <a:solidFill>
                <a:srgbClr val="2C3E50"/>
              </a:solidFill>
              <a:latin typeface="Times New Roman"/>
              <a:ea typeface="Times New Roman"/>
              <a:cs typeface="Times New Roman"/>
              <a:sym typeface="Times New Roman"/>
            </a:endParaRPr>
          </a:p>
          <a:p>
            <a:pPr marL="343080" lvl="0" indent="-342720">
              <a:lnSpc>
                <a:spcPct val="100000"/>
              </a:lnSpc>
              <a:spcBef>
                <a:spcPts val="0"/>
              </a:spcBef>
              <a:buNone/>
            </a:pPr>
            <a:endParaRPr lang="en-US" b="1" dirty="0">
              <a:solidFill>
                <a:srgbClr val="2C3E50"/>
              </a:solidFill>
              <a:latin typeface="Times New Roman"/>
              <a:ea typeface="Times New Roman"/>
              <a:cs typeface="Times New Roman"/>
              <a:sym typeface="Times New Roman"/>
            </a:endParaRPr>
          </a:p>
          <a:p>
            <a:pPr marL="360" lvl="0">
              <a:lnSpc>
                <a:spcPct val="100000"/>
              </a:lnSpc>
              <a:spcBef>
                <a:spcPts val="0"/>
              </a:spcBef>
              <a:buClr>
                <a:srgbClr val="000000"/>
              </a:buClr>
              <a:buSzPts val="1800"/>
            </a:pPr>
            <a:r>
              <a:rPr lang="en-US" b="1" dirty="0">
                <a:solidFill>
                  <a:srgbClr val="000000"/>
                </a:solidFill>
                <a:latin typeface="Times New Roman"/>
                <a:ea typeface="Times New Roman"/>
                <a:cs typeface="Times New Roman"/>
                <a:sym typeface="Times New Roman"/>
              </a:rPr>
              <a:t>Administrators</a:t>
            </a:r>
          </a:p>
          <a:p>
            <a:pPr marL="286110" lvl="0" indent="-285750">
              <a:lnSpc>
                <a:spcPct val="100000"/>
              </a:lnSpc>
              <a:spcBef>
                <a:spcPts val="0"/>
              </a:spcBef>
              <a:buClr>
                <a:srgbClr val="000000"/>
              </a:buClr>
              <a:buSzPts val="1800"/>
              <a:buFont typeface="Arial" panose="020B0604020202020204" pitchFamily="34" charset="0"/>
              <a:buChar char="•"/>
            </a:pPr>
            <a:r>
              <a:rPr lang="en-US" dirty="0">
                <a:solidFill>
                  <a:srgbClr val="000000"/>
                </a:solidFill>
                <a:latin typeface="Times New Roman"/>
                <a:ea typeface="Times New Roman"/>
                <a:cs typeface="Times New Roman"/>
                <a:sym typeface="Times New Roman"/>
              </a:rPr>
              <a:t>Administrators are responsible for management of system users, subjects, tests, questions, results, system backup and recovery etc. </a:t>
            </a:r>
            <a:endParaRPr lang="en-US" b="1" dirty="0">
              <a:solidFill>
                <a:srgbClr val="2C3E50"/>
              </a:solidFill>
              <a:latin typeface="Times New Roman"/>
              <a:ea typeface="Times New Roman"/>
              <a:cs typeface="Times New Roman"/>
              <a:sym typeface="Times New Roman"/>
            </a:endParaRPr>
          </a:p>
          <a:p>
            <a:pPr marL="285750" lvl="0" indent="-285750">
              <a:lnSpc>
                <a:spcPct val="100000"/>
              </a:lnSpc>
              <a:spcBef>
                <a:spcPts val="0"/>
              </a:spcBef>
              <a:buFont typeface="Arial" panose="020B0604020202020204" pitchFamily="34" charset="0"/>
              <a:buChar char="•"/>
            </a:pPr>
            <a:endParaRPr lang="en-US" b="1" dirty="0">
              <a:solidFill>
                <a:srgbClr val="2C3E50"/>
              </a:solidFill>
              <a:latin typeface="Times New Roman"/>
              <a:ea typeface="Times New Roman"/>
              <a:cs typeface="Times New Roman"/>
              <a:sym typeface="Times New Roman"/>
            </a:endParaRPr>
          </a:p>
          <a:p>
            <a:pPr marL="360" lvl="0">
              <a:lnSpc>
                <a:spcPct val="100000"/>
              </a:lnSpc>
              <a:spcBef>
                <a:spcPts val="0"/>
              </a:spcBef>
              <a:buClr>
                <a:srgbClr val="000000"/>
              </a:buClr>
              <a:buSzPts val="1800"/>
            </a:pPr>
            <a:r>
              <a:rPr lang="en-US" b="1" dirty="0">
                <a:solidFill>
                  <a:srgbClr val="000000"/>
                </a:solidFill>
                <a:latin typeface="Times New Roman"/>
                <a:ea typeface="Times New Roman"/>
                <a:cs typeface="Times New Roman"/>
                <a:sym typeface="Times New Roman"/>
              </a:rPr>
              <a:t>Users</a:t>
            </a:r>
          </a:p>
          <a:p>
            <a:pPr marL="286110" lvl="0" indent="-285750">
              <a:lnSpc>
                <a:spcPct val="100000"/>
              </a:lnSpc>
              <a:spcBef>
                <a:spcPts val="0"/>
              </a:spcBef>
              <a:buClr>
                <a:srgbClr val="000000"/>
              </a:buClr>
              <a:buSzPts val="1800"/>
              <a:buFont typeface="Arial" panose="020B0604020202020204" pitchFamily="34" charset="0"/>
              <a:buChar char="•"/>
            </a:pPr>
            <a:r>
              <a:rPr lang="en-US" dirty="0">
                <a:solidFill>
                  <a:srgbClr val="000000"/>
                </a:solidFill>
                <a:latin typeface="Times New Roman"/>
                <a:ea typeface="Times New Roman"/>
                <a:cs typeface="Times New Roman"/>
                <a:sym typeface="Times New Roman"/>
              </a:rPr>
              <a:t>Users can be the recruiters(Paid user).</a:t>
            </a:r>
          </a:p>
          <a:p>
            <a:pPr marL="286110" lvl="0" indent="-285750">
              <a:lnSpc>
                <a:spcPct val="100000"/>
              </a:lnSpc>
              <a:spcBef>
                <a:spcPts val="0"/>
              </a:spcBef>
              <a:buClr>
                <a:srgbClr val="000000"/>
              </a:buClr>
              <a:buSzPts val="1800"/>
              <a:buFont typeface="Arial" panose="020B0604020202020204" pitchFamily="34" charset="0"/>
              <a:buChar char="•"/>
            </a:pPr>
            <a:r>
              <a:rPr lang="en-US" dirty="0">
                <a:solidFill>
                  <a:srgbClr val="000000"/>
                </a:solidFill>
                <a:latin typeface="Times New Roman"/>
                <a:ea typeface="Times New Roman"/>
                <a:cs typeface="Times New Roman"/>
                <a:sym typeface="Times New Roman"/>
              </a:rPr>
              <a:t>Users can be the candidates appearing for the examinatio</a:t>
            </a:r>
            <a:r>
              <a:rPr lang="en-US" dirty="0">
                <a:latin typeface="Times New Roman"/>
                <a:ea typeface="Times New Roman"/>
                <a:cs typeface="Times New Roman"/>
                <a:sym typeface="Times New Roman"/>
              </a:rPr>
              <a:t>n.</a:t>
            </a:r>
          </a:p>
          <a:p>
            <a:pPr marL="286110" lvl="0" indent="-285750">
              <a:lnSpc>
                <a:spcPct val="100000"/>
              </a:lnSpc>
              <a:spcBef>
                <a:spcPts val="0"/>
              </a:spcBef>
              <a:buClr>
                <a:srgbClr val="000000"/>
              </a:buClr>
              <a:buSzPts val="1800"/>
              <a:buFont typeface="Arial" panose="020B0604020202020204" pitchFamily="34" charset="0"/>
              <a:buChar char="•"/>
            </a:pPr>
            <a:r>
              <a:rPr lang="en-US" dirty="0">
                <a:latin typeface="Times New Roman"/>
                <a:ea typeface="Times New Roman"/>
                <a:cs typeface="Times New Roman"/>
                <a:sym typeface="Times New Roman"/>
              </a:rPr>
              <a:t>Users can be the geeks testing their </a:t>
            </a:r>
            <a:r>
              <a:rPr lang="en-US" dirty="0" err="1">
                <a:latin typeface="Times New Roman"/>
                <a:ea typeface="Times New Roman"/>
                <a:cs typeface="Times New Roman"/>
                <a:sym typeface="Times New Roman"/>
              </a:rPr>
              <a:t>scala</a:t>
            </a:r>
            <a:r>
              <a:rPr lang="en-US" dirty="0">
                <a:latin typeface="Times New Roman"/>
                <a:ea typeface="Times New Roman"/>
                <a:cs typeface="Times New Roman"/>
                <a:sym typeface="Times New Roman"/>
              </a:rPr>
              <a:t> skills.</a:t>
            </a:r>
          </a:p>
          <a:p>
            <a:endParaRPr lang="en-US" dirty="0"/>
          </a:p>
        </p:txBody>
      </p:sp>
    </p:spTree>
    <p:extLst>
      <p:ext uri="{BB962C8B-B14F-4D97-AF65-F5344CB8AC3E}">
        <p14:creationId xmlns:p14="http://schemas.microsoft.com/office/powerpoint/2010/main" val="26255593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pic>
        <p:nvPicPr>
          <p:cNvPr id="129" name="Shape 129"/>
          <p:cNvPicPr preferRelativeResize="0"/>
          <p:nvPr/>
        </p:nvPicPr>
        <p:blipFill rotWithShape="1">
          <a:blip r:embed="rId3">
            <a:alphaModFix/>
          </a:blip>
          <a:srcRect/>
          <a:stretch/>
        </p:blipFill>
        <p:spPr>
          <a:xfrm>
            <a:off x="7920606" y="3725839"/>
            <a:ext cx="4048125" cy="3132161"/>
          </a:xfrm>
          <a:prstGeom prst="rect">
            <a:avLst/>
          </a:prstGeom>
          <a:noFill/>
          <a:ln>
            <a:noFill/>
          </a:ln>
        </p:spPr>
      </p:pic>
      <p:sp>
        <p:nvSpPr>
          <p:cNvPr id="130" name="Shape 130"/>
          <p:cNvSpPr txBox="1">
            <a:spLocks noGrp="1"/>
          </p:cNvSpPr>
          <p:nvPr>
            <p:ph type="body" idx="1"/>
          </p:nvPr>
        </p:nvSpPr>
        <p:spPr>
          <a:xfrm>
            <a:off x="838200" y="2019571"/>
            <a:ext cx="10515600" cy="4838429"/>
          </a:xfrm>
          <a:prstGeom prst="rect">
            <a:avLst/>
          </a:prstGeom>
          <a:noFill/>
          <a:ln>
            <a:noFill/>
          </a:ln>
        </p:spPr>
        <p:txBody>
          <a:bodyPr spcFirstLastPara="1" wrap="square" lIns="91425" tIns="45700" rIns="91425" bIns="45700" anchor="t" anchorCtr="0">
            <a:noAutofit/>
          </a:bodyPr>
          <a:lstStyle/>
          <a:p>
            <a:pPr marL="182880" marR="0" lvl="0" indent="-182880" algn="l" rtl="0">
              <a:lnSpc>
                <a:spcPct val="90000"/>
              </a:lnSpc>
              <a:spcBef>
                <a:spcPts val="0"/>
              </a:spcBef>
              <a:spcAft>
                <a:spcPts val="0"/>
              </a:spcAft>
              <a:buClr>
                <a:srgbClr val="9E3611"/>
              </a:buClr>
              <a:buSzPts val="1700"/>
              <a:buFont typeface="Noto Sans Symbols"/>
              <a:buChar char="▪"/>
            </a:pPr>
            <a:r>
              <a:rPr lang="en-US" sz="2000" b="0" i="0" u="none" strike="noStrike" cap="none" dirty="0">
                <a:solidFill>
                  <a:schemeClr val="dk1"/>
                </a:solidFill>
                <a:latin typeface="Times New Roman" pitchFamily="18" charset="0"/>
                <a:cs typeface="Times New Roman" pitchFamily="18" charset="0"/>
                <a:sym typeface="Rockwell"/>
              </a:rPr>
              <a:t>Corporate between the data stored in the server of the Institution and our On-line Exam system. To deal with On-line System in an easy way and an efficient mannered. (connection process) </a:t>
            </a:r>
            <a:endParaRPr>
              <a:latin typeface="Times New Roman" pitchFamily="18" charset="0"/>
              <a:cs typeface="Times New Roman" pitchFamily="18" charset="0"/>
            </a:endParaRPr>
          </a:p>
          <a:p>
            <a:pPr marL="182880" marR="0" lvl="0" indent="-182880" algn="l" rtl="0">
              <a:lnSpc>
                <a:spcPct val="90000"/>
              </a:lnSpc>
              <a:spcBef>
                <a:spcPts val="1200"/>
              </a:spcBef>
              <a:spcAft>
                <a:spcPts val="0"/>
              </a:spcAft>
              <a:buClr>
                <a:srgbClr val="9E3611"/>
              </a:buClr>
              <a:buSzPts val="1700"/>
              <a:buFont typeface="Noto Sans Symbols"/>
              <a:buChar char="▪"/>
            </a:pPr>
            <a:r>
              <a:rPr lang="en-US" sz="2000" b="0" i="0" u="none" strike="noStrike" cap="none" dirty="0">
                <a:solidFill>
                  <a:schemeClr val="dk1"/>
                </a:solidFill>
                <a:latin typeface="Times New Roman" pitchFamily="18" charset="0"/>
                <a:cs typeface="Times New Roman" pitchFamily="18" charset="0"/>
                <a:sym typeface="Rockwell"/>
              </a:rPr>
              <a:t>Create strong and secrete data base that allow for any connection in a secret way, to prevent any outside or inside attacks.</a:t>
            </a:r>
            <a:endParaRPr>
              <a:latin typeface="Times New Roman" pitchFamily="18" charset="0"/>
              <a:cs typeface="Times New Roman" pitchFamily="18" charset="0"/>
            </a:endParaRPr>
          </a:p>
          <a:p>
            <a:pPr marL="182880" marR="0" lvl="0" indent="-182880" algn="l" rtl="0">
              <a:lnSpc>
                <a:spcPct val="90000"/>
              </a:lnSpc>
              <a:spcBef>
                <a:spcPts val="1200"/>
              </a:spcBef>
              <a:spcAft>
                <a:spcPts val="0"/>
              </a:spcAft>
              <a:buClr>
                <a:srgbClr val="9E3611"/>
              </a:buClr>
              <a:buSzPts val="1700"/>
              <a:buFont typeface="Noto Sans Symbols"/>
              <a:buChar char="▪"/>
            </a:pPr>
            <a:r>
              <a:rPr lang="en-US" sz="2000" b="0" i="0" u="none" strike="noStrike" cap="none" dirty="0">
                <a:solidFill>
                  <a:schemeClr val="dk1"/>
                </a:solidFill>
                <a:latin typeface="Times New Roman" pitchFamily="18" charset="0"/>
                <a:cs typeface="Times New Roman" pitchFamily="18" charset="0"/>
                <a:sym typeface="Rockwell"/>
              </a:rPr>
              <a:t>Specify a privilege for each person to allow each person use this system to create his own exam. And have a complete control on his exam.</a:t>
            </a:r>
            <a:endParaRPr>
              <a:latin typeface="Times New Roman" pitchFamily="18" charset="0"/>
              <a:cs typeface="Times New Roman" pitchFamily="18" charset="0"/>
            </a:endParaRPr>
          </a:p>
          <a:p>
            <a:pPr marL="182880" marR="0" lvl="0" indent="-182880" algn="l" rtl="0">
              <a:lnSpc>
                <a:spcPct val="90000"/>
              </a:lnSpc>
              <a:spcBef>
                <a:spcPts val="1200"/>
              </a:spcBef>
              <a:spcAft>
                <a:spcPts val="0"/>
              </a:spcAft>
              <a:buClr>
                <a:srgbClr val="9E3611"/>
              </a:buClr>
              <a:buSzPts val="1700"/>
              <a:buFont typeface="Noto Sans Symbols"/>
              <a:buChar char="▪"/>
            </a:pPr>
            <a:r>
              <a:rPr lang="en-US" sz="2000" b="0" i="0" u="none" strike="noStrike" cap="none" dirty="0">
                <a:solidFill>
                  <a:schemeClr val="dk1"/>
                </a:solidFill>
                <a:latin typeface="Times New Roman" pitchFamily="18" charset="0"/>
                <a:cs typeface="Times New Roman" pitchFamily="18" charset="0"/>
                <a:sym typeface="Rockwell"/>
              </a:rPr>
              <a:t>Allow each person to create more than one exam with different way to create variant questions.</a:t>
            </a:r>
            <a:endParaRPr>
              <a:latin typeface="Times New Roman" pitchFamily="18" charset="0"/>
              <a:cs typeface="Times New Roman" pitchFamily="18" charset="0"/>
            </a:endParaRPr>
          </a:p>
          <a:p>
            <a:pPr marL="0" marR="0" lvl="0" indent="0" algn="l" rtl="0">
              <a:lnSpc>
                <a:spcPct val="90000"/>
              </a:lnSpc>
              <a:spcBef>
                <a:spcPts val="1200"/>
              </a:spcBef>
              <a:spcAft>
                <a:spcPts val="0"/>
              </a:spcAft>
              <a:buClr>
                <a:srgbClr val="9E3611"/>
              </a:buClr>
              <a:buSzPts val="1700"/>
              <a:buFont typeface="Noto Sans Symbols"/>
              <a:buNone/>
            </a:pPr>
            <a:endParaRPr sz="2000" b="0" i="0" u="none" strike="noStrike" cap="none">
              <a:solidFill>
                <a:schemeClr val="dk1"/>
              </a:solidFill>
              <a:latin typeface="Times New Roman" pitchFamily="18" charset="0"/>
              <a:cs typeface="Times New Roman" pitchFamily="18" charset="0"/>
              <a:sym typeface="Rockwell"/>
            </a:endParaRPr>
          </a:p>
        </p:txBody>
      </p:sp>
      <p:sp>
        <p:nvSpPr>
          <p:cNvPr id="131" name="Shape 131"/>
          <p:cNvSpPr/>
          <p:nvPr/>
        </p:nvSpPr>
        <p:spPr>
          <a:xfrm>
            <a:off x="1029681" y="415204"/>
            <a:ext cx="9861232" cy="92333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4400" b="1" dirty="0" smtClean="0">
                <a:solidFill>
                  <a:schemeClr val="tx1"/>
                </a:solidFill>
                <a:latin typeface="Times New Roman" pitchFamily="18" charset="0"/>
                <a:ea typeface="Rockwell"/>
                <a:cs typeface="Times New Roman" pitchFamily="18" charset="0"/>
                <a:sym typeface="Rockwell"/>
              </a:rPr>
              <a:t>OBJECTIVES AND CONCENTRATIONS</a:t>
            </a:r>
            <a:endParaRPr lang="en-US" sz="4400" b="1" dirty="0">
              <a:solidFill>
                <a:schemeClr val="tx1"/>
              </a:solidFill>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pic>
        <p:nvPicPr>
          <p:cNvPr id="143" name="Shape 143"/>
          <p:cNvPicPr preferRelativeResize="0"/>
          <p:nvPr/>
        </p:nvPicPr>
        <p:blipFill rotWithShape="1">
          <a:blip r:embed="rId3">
            <a:alphaModFix/>
          </a:blip>
          <a:srcRect/>
          <a:stretch/>
        </p:blipFill>
        <p:spPr>
          <a:xfrm>
            <a:off x="8752764" y="3507474"/>
            <a:ext cx="2695575" cy="2498109"/>
          </a:xfrm>
          <a:prstGeom prst="rect">
            <a:avLst/>
          </a:prstGeom>
          <a:noFill/>
          <a:ln>
            <a:noFill/>
          </a:ln>
        </p:spPr>
      </p:pic>
      <p:sp>
        <p:nvSpPr>
          <p:cNvPr id="144" name="Shape 144"/>
          <p:cNvSpPr/>
          <p:nvPr/>
        </p:nvSpPr>
        <p:spPr>
          <a:xfrm>
            <a:off x="859809" y="775564"/>
            <a:ext cx="10372298" cy="92333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4400" b="1" cap="none" dirty="0" smtClean="0">
                <a:solidFill>
                  <a:srgbClr val="494141"/>
                </a:solidFill>
                <a:latin typeface="Times New Roman" pitchFamily="18" charset="0"/>
                <a:ea typeface="Rockwell"/>
                <a:cs typeface="Times New Roman" pitchFamily="18" charset="0"/>
                <a:sym typeface="Rockwell"/>
              </a:rPr>
              <a:t> TECHNOLOGIES USED</a:t>
            </a:r>
            <a:endParaRPr lang="en-US" sz="4400" b="1" cap="none" dirty="0">
              <a:solidFill>
                <a:srgbClr val="494141"/>
              </a:solidFill>
              <a:latin typeface="Times New Roman" pitchFamily="18" charset="0"/>
              <a:ea typeface="Rockwell"/>
              <a:cs typeface="Times New Roman" pitchFamily="18" charset="0"/>
              <a:sym typeface="Rockwell"/>
            </a:endParaRPr>
          </a:p>
        </p:txBody>
      </p:sp>
      <p:sp>
        <p:nvSpPr>
          <p:cNvPr id="145" name="Shape 145"/>
          <p:cNvSpPr/>
          <p:nvPr/>
        </p:nvSpPr>
        <p:spPr>
          <a:xfrm>
            <a:off x="1055427" y="2023618"/>
            <a:ext cx="10176680" cy="1200329"/>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000" dirty="0">
                <a:solidFill>
                  <a:schemeClr val="dk1"/>
                </a:solidFill>
                <a:latin typeface="Times New Roman" pitchFamily="18" charset="0"/>
                <a:ea typeface="Rockwell"/>
                <a:cs typeface="Times New Roman" pitchFamily="18" charset="0"/>
                <a:sym typeface="Rockwell"/>
              </a:rPr>
              <a:t>This project is a web application that is developed in ASP.NET having DB2 as back end.  </a:t>
            </a:r>
            <a:endParaRPr lang="en-IN" sz="2000" dirty="0">
              <a:latin typeface="Times New Roman" pitchFamily="18" charset="0"/>
              <a:cs typeface="Times New Roman" pitchFamily="18" charset="0"/>
            </a:endParaRPr>
          </a:p>
          <a:p>
            <a:pPr marL="109728" indent="0">
              <a:buNone/>
            </a:pPr>
            <a:r>
              <a:rPr lang="en-IN" sz="2000" b="1" dirty="0">
                <a:latin typeface="Times New Roman" pitchFamily="18" charset="0"/>
                <a:cs typeface="Times New Roman" pitchFamily="18" charset="0"/>
              </a:rPr>
              <a:t>Front End-</a:t>
            </a:r>
          </a:p>
          <a:p>
            <a:pPr marL="285750" indent="-285750">
              <a:buFont typeface="Arial" panose="020B0604020202020204" pitchFamily="34" charset="0"/>
              <a:buChar char="•"/>
            </a:pPr>
            <a:r>
              <a:rPr lang="en-IN" sz="2000" dirty="0">
                <a:latin typeface="Times New Roman" pitchFamily="18" charset="0"/>
                <a:cs typeface="Times New Roman" pitchFamily="18" charset="0"/>
              </a:rPr>
              <a:t>HTML 5</a:t>
            </a:r>
          </a:p>
          <a:p>
            <a:pPr marL="285750" indent="-285750">
              <a:buFont typeface="Arial" panose="020B0604020202020204" pitchFamily="34" charset="0"/>
              <a:buChar char="•"/>
            </a:pPr>
            <a:r>
              <a:rPr lang="en-IN" sz="2000" dirty="0">
                <a:latin typeface="Times New Roman" pitchFamily="18" charset="0"/>
                <a:cs typeface="Times New Roman" pitchFamily="18" charset="0"/>
              </a:rPr>
              <a:t>CSS</a:t>
            </a:r>
          </a:p>
          <a:p>
            <a:pPr marL="285750" indent="-285750">
              <a:buFont typeface="Arial" panose="020B0604020202020204" pitchFamily="34" charset="0"/>
              <a:buChar char="•"/>
            </a:pPr>
            <a:r>
              <a:rPr lang="en-IN" sz="2000" dirty="0">
                <a:latin typeface="Times New Roman" pitchFamily="18" charset="0"/>
                <a:cs typeface="Times New Roman" pitchFamily="18" charset="0"/>
              </a:rPr>
              <a:t>AJAX</a:t>
            </a:r>
          </a:p>
          <a:p>
            <a:pPr marL="285750" indent="-285750">
              <a:buFont typeface="Arial" panose="020B0604020202020204" pitchFamily="34" charset="0"/>
              <a:buChar char="•"/>
            </a:pPr>
            <a:r>
              <a:rPr lang="en-IN" sz="2000" dirty="0" err="1">
                <a:latin typeface="Times New Roman" pitchFamily="18" charset="0"/>
                <a:cs typeface="Times New Roman" pitchFamily="18" charset="0"/>
              </a:rPr>
              <a:t>Javascript</a:t>
            </a:r>
            <a:endParaRPr lang="en-IN" sz="2000" dirty="0">
              <a:latin typeface="Times New Roman" pitchFamily="18" charset="0"/>
              <a:cs typeface="Times New Roman" pitchFamily="18" charset="0"/>
            </a:endParaRPr>
          </a:p>
          <a:p>
            <a:pPr marL="109728" indent="0">
              <a:buNone/>
            </a:pPr>
            <a:endParaRPr lang="en-IN" sz="2000" dirty="0">
              <a:latin typeface="Times New Roman" pitchFamily="18" charset="0"/>
              <a:cs typeface="Times New Roman" pitchFamily="18" charset="0"/>
            </a:endParaRPr>
          </a:p>
          <a:p>
            <a:pPr marL="109728" indent="0">
              <a:buNone/>
            </a:pPr>
            <a:r>
              <a:rPr lang="en-IN" sz="2000" b="1" dirty="0">
                <a:latin typeface="Times New Roman" pitchFamily="18" charset="0"/>
                <a:cs typeface="Times New Roman" pitchFamily="18" charset="0"/>
              </a:rPr>
              <a:t>Back End-</a:t>
            </a:r>
          </a:p>
          <a:p>
            <a:pPr marL="285750" indent="-285750">
              <a:buFont typeface="Arial" panose="020B0604020202020204" pitchFamily="34" charset="0"/>
              <a:buChar char="•"/>
            </a:pPr>
            <a:r>
              <a:rPr lang="en-IN" sz="2000" dirty="0">
                <a:latin typeface="Times New Roman" pitchFamily="18" charset="0"/>
                <a:cs typeface="Times New Roman" pitchFamily="18" charset="0"/>
              </a:rPr>
              <a:t>Java</a:t>
            </a:r>
          </a:p>
          <a:p>
            <a:pPr marL="285750" indent="-285750">
              <a:buFont typeface="Arial" panose="020B0604020202020204" pitchFamily="34" charset="0"/>
              <a:buChar char="•"/>
            </a:pPr>
            <a:r>
              <a:rPr lang="en-IN" sz="2000" dirty="0">
                <a:latin typeface="Times New Roman" pitchFamily="18" charset="0"/>
                <a:cs typeface="Times New Roman" pitchFamily="18" charset="0"/>
              </a:rPr>
              <a:t>Hibernate/Spring data JPA</a:t>
            </a:r>
          </a:p>
          <a:p>
            <a:pPr marL="285750" marR="0" lvl="0" indent="-285750" algn="l" rtl="0">
              <a:spcBef>
                <a:spcPts val="0"/>
              </a:spcBef>
              <a:spcAft>
                <a:spcPts val="0"/>
              </a:spcAft>
              <a:buClr>
                <a:schemeClr val="dk1"/>
              </a:buClr>
              <a:buSzPts val="1800"/>
              <a:buFont typeface="Arial" panose="020B0604020202020204" pitchFamily="34" charset="0"/>
              <a:buChar char="•"/>
            </a:pPr>
            <a:endParaRPr lang="en-IN"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Shape 150"/>
          <p:cNvSpPr/>
          <p:nvPr/>
        </p:nvSpPr>
        <p:spPr>
          <a:xfrm>
            <a:off x="2202329" y="3348111"/>
            <a:ext cx="7806520" cy="144655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7200" b="1" cap="none" dirty="0">
                <a:solidFill>
                  <a:srgbClr val="494141"/>
                </a:solidFill>
                <a:latin typeface="Times New Roman" pitchFamily="18" charset="0"/>
                <a:ea typeface="Rockwell"/>
                <a:cs typeface="Times New Roman" pitchFamily="18" charset="0"/>
                <a:sym typeface="Rockwell"/>
              </a:rPr>
              <a:t>SYSTEM</a:t>
            </a:r>
            <a:r>
              <a:rPr lang="en-US" sz="4400" b="1" cap="none" dirty="0">
                <a:solidFill>
                  <a:srgbClr val="494141"/>
                </a:solidFill>
                <a:latin typeface="Times New Roman" pitchFamily="18" charset="0"/>
                <a:ea typeface="Rockwell"/>
                <a:cs typeface="Times New Roman" pitchFamily="18" charset="0"/>
                <a:sym typeface="Rockwell"/>
              </a:rPr>
              <a:t> </a:t>
            </a:r>
            <a:r>
              <a:rPr lang="en-US" sz="7200" b="1" cap="none" dirty="0">
                <a:solidFill>
                  <a:srgbClr val="494141"/>
                </a:solidFill>
                <a:latin typeface="Times New Roman" pitchFamily="18" charset="0"/>
                <a:ea typeface="Rockwell"/>
                <a:cs typeface="Times New Roman" pitchFamily="18" charset="0"/>
                <a:sym typeface="Rockwell"/>
              </a:rPr>
              <a:t>DESIGN</a:t>
            </a:r>
            <a:endParaRPr sz="7200" b="1" cap="none">
              <a:solidFill>
                <a:srgbClr val="494141"/>
              </a:solidFill>
              <a:latin typeface="Times New Roman" pitchFamily="18" charset="0"/>
              <a:ea typeface="Rockwell"/>
              <a:cs typeface="Times New Roman" pitchFamily="18" charset="0"/>
              <a:sym typeface="Rockwell"/>
            </a:endParaRPr>
          </a:p>
        </p:txBody>
      </p:sp>
      <p:pic>
        <p:nvPicPr>
          <p:cNvPr id="151" name="Shape 151" descr="Image result for system design"/>
          <p:cNvPicPr preferRelativeResize="0"/>
          <p:nvPr/>
        </p:nvPicPr>
        <p:blipFill rotWithShape="1">
          <a:blip r:embed="rId3">
            <a:alphaModFix/>
          </a:blip>
          <a:srcRect/>
          <a:stretch/>
        </p:blipFill>
        <p:spPr>
          <a:xfrm>
            <a:off x="0" y="0"/>
            <a:ext cx="8265757" cy="2723866"/>
          </a:xfrm>
          <a:prstGeom prst="rect">
            <a:avLst/>
          </a:prstGeom>
          <a:noFill/>
          <a:ln>
            <a:noFill/>
          </a:ln>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50F5CC3-31BD-3849-B5BE-E74B47D29C1F}"/>
              </a:ext>
            </a:extLst>
          </p:cNvPr>
          <p:cNvSpPr>
            <a:spLocks noGrp="1"/>
          </p:cNvSpPr>
          <p:nvPr>
            <p:ph type="title"/>
          </p:nvPr>
        </p:nvSpPr>
        <p:spPr>
          <a:xfrm>
            <a:off x="1026942" y="304159"/>
            <a:ext cx="10128738" cy="1609344"/>
          </a:xfrm>
        </p:spPr>
        <p:txBody>
          <a:bodyPr/>
          <a:lstStyle/>
          <a:p>
            <a:pPr algn="ctr"/>
            <a:r>
              <a:rPr lang="en-US" sz="4400" b="1" dirty="0" smtClean="0">
                <a:latin typeface="Times New Roman" pitchFamily="18" charset="0"/>
                <a:cs typeface="Times New Roman" pitchFamily="18" charset="0"/>
              </a:rPr>
              <a:t>USE</a:t>
            </a:r>
            <a:r>
              <a:rPr lang="en-US" b="1" dirty="0" smtClean="0">
                <a:latin typeface="Times New Roman" pitchFamily="18" charset="0"/>
                <a:cs typeface="Times New Roman" pitchFamily="18" charset="0"/>
              </a:rPr>
              <a:t> </a:t>
            </a:r>
            <a:r>
              <a:rPr lang="en-US" sz="4400" b="1" dirty="0" smtClean="0">
                <a:latin typeface="Times New Roman" pitchFamily="18" charset="0"/>
                <a:cs typeface="Times New Roman" pitchFamily="18" charset="0"/>
              </a:rPr>
              <a:t>CASE DIAGRAM</a:t>
            </a:r>
            <a:endParaRPr lang="en-US" sz="4400" b="1" dirty="0">
              <a:latin typeface="Times New Roman" pitchFamily="18" charset="0"/>
              <a:cs typeface="Times New Roman" pitchFamily="18" charset="0"/>
            </a:endParaRPr>
          </a:p>
        </p:txBody>
      </p:sp>
      <p:pic>
        <p:nvPicPr>
          <p:cNvPr id="4" name="Picture 3">
            <a:extLst>
              <a:ext uri="{FF2B5EF4-FFF2-40B4-BE49-F238E27FC236}">
                <a16:creationId xmlns="" xmlns:a16="http://schemas.microsoft.com/office/drawing/2014/main" id="{56A8CA48-36B9-9F44-BB2E-1BDF6B8C00FF}"/>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43187" y="1383631"/>
            <a:ext cx="6905625" cy="4893343"/>
          </a:xfrm>
          <a:prstGeom prst="rect">
            <a:avLst/>
          </a:prstGeom>
          <a:noFill/>
          <a:ln>
            <a:noFill/>
          </a:ln>
        </p:spPr>
      </p:pic>
    </p:spTree>
    <p:extLst>
      <p:ext uri="{BB962C8B-B14F-4D97-AF65-F5344CB8AC3E}">
        <p14:creationId xmlns:p14="http://schemas.microsoft.com/office/powerpoint/2010/main" val="164715754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C9A665A-7DE1-C946-8B7A-D514E84A3F93}"/>
              </a:ext>
            </a:extLst>
          </p:cNvPr>
          <p:cNvSpPr>
            <a:spLocks noGrp="1"/>
          </p:cNvSpPr>
          <p:nvPr>
            <p:ph type="title"/>
          </p:nvPr>
        </p:nvSpPr>
        <p:spPr>
          <a:xfrm>
            <a:off x="1069848" y="745588"/>
            <a:ext cx="9776343" cy="1151663"/>
          </a:xfrm>
        </p:spPr>
        <p:txBody>
          <a:bodyPr/>
          <a:lstStyle/>
          <a:p>
            <a:pPr algn="ctr"/>
            <a:r>
              <a:rPr lang="en-US" sz="4400" b="1" dirty="0" smtClean="0">
                <a:latin typeface="Times New Roman" pitchFamily="18" charset="0"/>
                <a:cs typeface="Times New Roman" pitchFamily="18" charset="0"/>
              </a:rPr>
              <a:t>	ENTITY  RELATIONSHIP DIAGRAM </a:t>
            </a:r>
            <a:r>
              <a:rPr lang="en-IN" sz="4400" dirty="0" smtClean="0">
                <a:latin typeface="Times New Roman" pitchFamily="18" charset="0"/>
                <a:cs typeface="Times New Roman" pitchFamily="18" charset="0"/>
              </a:rPr>
              <a:t/>
            </a:r>
            <a:br>
              <a:rPr lang="en-IN" sz="4400" dirty="0" smtClean="0">
                <a:latin typeface="Times New Roman" pitchFamily="18" charset="0"/>
                <a:cs typeface="Times New Roman" pitchFamily="18" charset="0"/>
              </a:rPr>
            </a:br>
            <a:endParaRPr lang="en-US" sz="4400" dirty="0">
              <a:latin typeface="Times New Roman" pitchFamily="18" charset="0"/>
              <a:cs typeface="Times New Roman" pitchFamily="18" charset="0"/>
            </a:endParaRPr>
          </a:p>
        </p:txBody>
      </p:sp>
      <p:pic>
        <p:nvPicPr>
          <p:cNvPr id="3" name="Picture 2" descr="er">
            <a:extLst>
              <a:ext uri="{FF2B5EF4-FFF2-40B4-BE49-F238E27FC236}">
                <a16:creationId xmlns="" xmlns:a16="http://schemas.microsoft.com/office/drawing/2014/main" id="{167328C4-7B28-E04B-8683-2B1F37DE40F1}"/>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021" y="1566862"/>
            <a:ext cx="8530390" cy="4376738"/>
          </a:xfrm>
          <a:prstGeom prst="rect">
            <a:avLst/>
          </a:prstGeom>
          <a:noFill/>
          <a:ln>
            <a:noFill/>
          </a:ln>
        </p:spPr>
      </p:pic>
    </p:spTree>
    <p:extLst>
      <p:ext uri="{BB962C8B-B14F-4D97-AF65-F5344CB8AC3E}">
        <p14:creationId xmlns:p14="http://schemas.microsoft.com/office/powerpoint/2010/main" val="3730064712"/>
      </p:ext>
    </p:extLst>
  </p:cSld>
  <p:clrMapOvr>
    <a:masterClrMapping/>
  </p:clrMapOvr>
  <p:timing>
    <p:tnLst>
      <p:par>
        <p:cTn id="1" dur="indefinite" restart="never" nodeType="tmRoot"/>
      </p:par>
    </p:tnLst>
  </p:timing>
</p:sld>
</file>

<file path=ppt/theme/theme1.xml><?xml version="1.0" encoding="utf-8"?>
<a:theme xmlns:a="http://schemas.openxmlformats.org/drawingml/2006/main" name="Wood Type">
  <a:themeElements>
    <a:clrScheme name="Wood Type">
      <a:dk1>
        <a:srgbClr val="000000"/>
      </a:dk1>
      <a:lt1>
        <a:srgbClr val="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50</TotalTime>
  <Words>437</Words>
  <Application>Microsoft Office PowerPoint</Application>
  <PresentationFormat>Widescreen</PresentationFormat>
  <Paragraphs>71</Paragraphs>
  <Slides>22</Slides>
  <Notes>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22</vt:i4>
      </vt:variant>
    </vt:vector>
  </HeadingPairs>
  <TitlesOfParts>
    <vt:vector size="29" baseType="lpstr">
      <vt:lpstr>Calibri</vt:lpstr>
      <vt:lpstr>Rockwell</vt:lpstr>
      <vt:lpstr>Times New Roman</vt:lpstr>
      <vt:lpstr>Noto Sans Symbols</vt:lpstr>
      <vt:lpstr>Arial</vt:lpstr>
      <vt:lpstr>Rokkitt</vt:lpstr>
      <vt:lpstr>Wood Type</vt:lpstr>
      <vt:lpstr>      BRAIN MENTOR</vt:lpstr>
      <vt:lpstr>PowerPoint Presentation</vt:lpstr>
      <vt:lpstr>PowerPoint Presentation</vt:lpstr>
      <vt:lpstr>PowerPoint Presentation</vt:lpstr>
      <vt:lpstr>PowerPoint Presentation</vt:lpstr>
      <vt:lpstr>PowerPoint Presentation</vt:lpstr>
      <vt:lpstr>PowerPoint Presentation</vt:lpstr>
      <vt:lpstr>USE CASE DIAGRAM</vt:lpstr>
      <vt:lpstr> ENTITY  RELATIONSHIP DIAGRAM  </vt:lpstr>
      <vt:lpstr>CONTEXT LEVEL DIAGRAM (LEVEL 0 DFD) </vt:lpstr>
      <vt:lpstr>LEVEL 1 DFD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 </vt:lpstr>
      <vt:lpstr>LIMITATIONS</vt:lpstr>
      <vt:lpstr>REFERENCES</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PEN TICK</dc:title>
  <cp:lastModifiedBy>Training</cp:lastModifiedBy>
  <cp:revision>16</cp:revision>
  <dcterms:modified xsi:type="dcterms:W3CDTF">2018-04-17T09:00:56Z</dcterms:modified>
</cp:coreProperties>
</file>